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3.xml" ContentType="application/vnd.openxmlformats-officedocument.theme+xml"/>
  <Override PartName="/ppt/slideLayouts/slideLayout9.xml" ContentType="application/vnd.openxmlformats-officedocument.presentationml.slideLayout+xml"/>
  <Override PartName="/ppt/theme/theme4.xml" ContentType="application/vnd.openxmlformats-officedocument.theme+xml"/>
  <Override PartName="/ppt/slideLayouts/slideLayout10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7.xml" ContentType="application/vnd.openxmlformats-officedocument.theme+xml"/>
  <Override PartName="/ppt/slideLayouts/slideLayout14.xml" ContentType="application/vnd.openxmlformats-officedocument.presentationml.slideLayout+xml"/>
  <Override PartName="/ppt/theme/theme8.xml" ContentType="application/vnd.openxmlformats-officedocument.theme+xml"/>
  <Override PartName="/ppt/slideLayouts/slideLayout15.xml" ContentType="application/vnd.openxmlformats-officedocument.presentationml.slideLayout+xml"/>
  <Override PartName="/ppt/theme/theme9.xml" ContentType="application/vnd.openxmlformats-officedocument.theme+xml"/>
  <Override PartName="/ppt/slideLayouts/slideLayout16.xml" ContentType="application/vnd.openxmlformats-officedocument.presentationml.slideLayout+xml"/>
  <Override PartName="/ppt/theme/theme10.xml" ContentType="application/vnd.openxmlformats-officedocument.theme+xml"/>
  <Override PartName="/ppt/slideLayouts/slideLayout17.xml" ContentType="application/vnd.openxmlformats-officedocument.presentationml.slideLayout+xml"/>
  <Override PartName="/ppt/theme/theme11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88" r:id="rId1"/>
    <p:sldMasterId id="2147483665" r:id="rId2"/>
    <p:sldMasterId id="2147483686" r:id="rId3"/>
    <p:sldMasterId id="2147483698" r:id="rId4"/>
    <p:sldMasterId id="2147483663" r:id="rId5"/>
    <p:sldMasterId id="2147483664" r:id="rId6"/>
    <p:sldMasterId id="2147483694" r:id="rId7"/>
    <p:sldMasterId id="2147483703" r:id="rId8"/>
    <p:sldMasterId id="2147483707" r:id="rId9"/>
    <p:sldMasterId id="2147483709" r:id="rId10"/>
    <p:sldMasterId id="2147483713" r:id="rId11"/>
    <p:sldMasterId id="2147483718" r:id="rId12"/>
  </p:sldMasterIdLst>
  <p:notesMasterIdLst>
    <p:notesMasterId r:id="rId37"/>
  </p:notesMasterIdLst>
  <p:handoutMasterIdLst>
    <p:handoutMasterId r:id="rId38"/>
  </p:handoutMasterIdLst>
  <p:sldIdLst>
    <p:sldId id="964" r:id="rId13"/>
    <p:sldId id="1208" r:id="rId14"/>
    <p:sldId id="1211" r:id="rId15"/>
    <p:sldId id="1210" r:id="rId16"/>
    <p:sldId id="1214" r:id="rId17"/>
    <p:sldId id="1212" r:id="rId18"/>
    <p:sldId id="1215" r:id="rId19"/>
    <p:sldId id="1213" r:id="rId20"/>
    <p:sldId id="1216" r:id="rId21"/>
    <p:sldId id="1217" r:id="rId22"/>
    <p:sldId id="1218" r:id="rId23"/>
    <p:sldId id="1220" r:id="rId24"/>
    <p:sldId id="1221" r:id="rId25"/>
    <p:sldId id="1219" r:id="rId26"/>
    <p:sldId id="1225" r:id="rId27"/>
    <p:sldId id="1227" r:id="rId28"/>
    <p:sldId id="1226" r:id="rId29"/>
    <p:sldId id="1228" r:id="rId30"/>
    <p:sldId id="1222" r:id="rId31"/>
    <p:sldId id="1223" r:id="rId32"/>
    <p:sldId id="1229" r:id="rId33"/>
    <p:sldId id="1230" r:id="rId34"/>
    <p:sldId id="1224" r:id="rId35"/>
    <p:sldId id="1107" r:id="rId36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  <p:ext uri="{2D200454-40CA-4A62-9FC3-DE9A4176ACB9}">
      <p15:notes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  <a:srgbClr val="E6E6E6"/>
    <a:srgbClr val="5B9BD5"/>
    <a:srgbClr val="F7BE13"/>
    <a:srgbClr val="F7BF14"/>
    <a:srgbClr val="CCCCCC"/>
    <a:srgbClr val="AAAAAA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Estilo Médio 2 - Ênfase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Estilo Mé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Estilo Médio 2 - Ênfas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348" autoAdjust="0"/>
    <p:restoredTop sz="94660"/>
  </p:normalViewPr>
  <p:slideViewPr>
    <p:cSldViewPr snapToGrid="0">
      <p:cViewPr varScale="1">
        <p:scale>
          <a:sx n="75" d="100"/>
          <a:sy n="75" d="100"/>
        </p:scale>
        <p:origin x="-562" y="-8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4452"/>
    </p:cViewPr>
  </p:sorterViewPr>
  <p:notesViewPr>
    <p:cSldViewPr snapToGrid="0">
      <p:cViewPr varScale="1">
        <p:scale>
          <a:sx n="55" d="100"/>
          <a:sy n="55" d="100"/>
        </p:scale>
        <p:origin x="288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1.xml"/><Relationship Id="rId18" Type="http://schemas.openxmlformats.org/officeDocument/2006/relationships/slide" Target="slides/slide6.xml"/><Relationship Id="rId26" Type="http://schemas.openxmlformats.org/officeDocument/2006/relationships/slide" Target="slides/slide14.xml"/><Relationship Id="rId39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9.xml"/><Relationship Id="rId34" Type="http://schemas.openxmlformats.org/officeDocument/2006/relationships/slide" Target="slides/slide22.xml"/><Relationship Id="rId42" Type="http://schemas.openxmlformats.org/officeDocument/2006/relationships/tableStyles" Target="tableStyles.xml"/><Relationship Id="rId7" Type="http://schemas.openxmlformats.org/officeDocument/2006/relationships/slideMaster" Target="slideMasters/slideMaster7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5.xml"/><Relationship Id="rId25" Type="http://schemas.openxmlformats.org/officeDocument/2006/relationships/slide" Target="slides/slide13.xml"/><Relationship Id="rId33" Type="http://schemas.openxmlformats.org/officeDocument/2006/relationships/slide" Target="slides/slide21.xml"/><Relationship Id="rId38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4.xml"/><Relationship Id="rId20" Type="http://schemas.openxmlformats.org/officeDocument/2006/relationships/slide" Target="slides/slide8.xml"/><Relationship Id="rId29" Type="http://schemas.openxmlformats.org/officeDocument/2006/relationships/slide" Target="slides/slide17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12.xml"/><Relationship Id="rId32" Type="http://schemas.openxmlformats.org/officeDocument/2006/relationships/slide" Target="slides/slide20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3.xml"/><Relationship Id="rId23" Type="http://schemas.openxmlformats.org/officeDocument/2006/relationships/slide" Target="slides/slide11.xml"/><Relationship Id="rId28" Type="http://schemas.openxmlformats.org/officeDocument/2006/relationships/slide" Target="slides/slide16.xml"/><Relationship Id="rId36" Type="http://schemas.openxmlformats.org/officeDocument/2006/relationships/slide" Target="slides/slide24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7.xml"/><Relationship Id="rId31" Type="http://schemas.openxmlformats.org/officeDocument/2006/relationships/slide" Target="slides/slide19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2.xml"/><Relationship Id="rId22" Type="http://schemas.openxmlformats.org/officeDocument/2006/relationships/slide" Target="slides/slide10.xml"/><Relationship Id="rId27" Type="http://schemas.openxmlformats.org/officeDocument/2006/relationships/slide" Target="slides/slide15.xml"/><Relationship Id="rId30" Type="http://schemas.openxmlformats.org/officeDocument/2006/relationships/slide" Target="slides/slide18.xml"/><Relationship Id="rId35" Type="http://schemas.openxmlformats.org/officeDocument/2006/relationships/slide" Target="slides/slide2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4613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4D000C-CD18-4BA0-857C-713EEB1A867F}" type="datetimeFigureOut">
              <a:rPr lang="pt-BR" smtClean="0"/>
              <a:t>26/09/2019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BD3DEA-7815-4C90-9A91-8882B891855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6153184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713465-2F64-46D4-9EC1-E460DCD3352A}" type="datetimeFigureOut">
              <a:rPr lang="pt-BR" smtClean="0"/>
              <a:t>26/09/2019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CF36B5-D043-440E-965D-4748B8C57F9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0993817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655491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Espaço Reservado para Imagem de Slide 1">
            <a:extLst>
              <a:ext uri="{FF2B5EF4-FFF2-40B4-BE49-F238E27FC236}">
                <a16:creationId xmlns="" xmlns:a16="http://schemas.microsoft.com/office/drawing/2014/main" id="{874FF204-1000-4539-8912-F021F131A35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1" name="Espaço Reservado para Anotações 2">
            <a:extLst>
              <a:ext uri="{FF2B5EF4-FFF2-40B4-BE49-F238E27FC236}">
                <a16:creationId xmlns="" xmlns:a16="http://schemas.microsoft.com/office/drawing/2014/main" id="{46699499-BC93-4F9E-9652-85A16A15A3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t-BR" altLang="pt-B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772" name="Espaço Reservado para Número de Slide 3">
            <a:extLst>
              <a:ext uri="{FF2B5EF4-FFF2-40B4-BE49-F238E27FC236}">
                <a16:creationId xmlns="" xmlns:a16="http://schemas.microsoft.com/office/drawing/2014/main" id="{575BE7CA-C37E-46D5-A8C1-E8B000483A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AF48740-2397-4D9A-90C3-86047C7E7187}" type="slidenum">
              <a:rPr kumimoji="0" lang="pt-BR" alt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pt-BR" alt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23509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Espaço Reservado para Imagem de Slide 1">
            <a:extLst>
              <a:ext uri="{FF2B5EF4-FFF2-40B4-BE49-F238E27FC236}">
                <a16:creationId xmlns="" xmlns:a16="http://schemas.microsoft.com/office/drawing/2014/main" id="{874FF204-1000-4539-8912-F021F131A35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1" name="Espaço Reservado para Anotações 2">
            <a:extLst>
              <a:ext uri="{FF2B5EF4-FFF2-40B4-BE49-F238E27FC236}">
                <a16:creationId xmlns="" xmlns:a16="http://schemas.microsoft.com/office/drawing/2014/main" id="{46699499-BC93-4F9E-9652-85A16A15A3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t-BR" altLang="pt-B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772" name="Espaço Reservado para Número de Slide 3">
            <a:extLst>
              <a:ext uri="{FF2B5EF4-FFF2-40B4-BE49-F238E27FC236}">
                <a16:creationId xmlns="" xmlns:a16="http://schemas.microsoft.com/office/drawing/2014/main" id="{575BE7CA-C37E-46D5-A8C1-E8B000483A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AF48740-2397-4D9A-90C3-86047C7E7187}" type="slidenum">
              <a:rPr kumimoji="0" lang="pt-BR" alt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pt-BR" alt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77589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Espaço Reservado para Imagem de Slide 1">
            <a:extLst>
              <a:ext uri="{FF2B5EF4-FFF2-40B4-BE49-F238E27FC236}">
                <a16:creationId xmlns="" xmlns:a16="http://schemas.microsoft.com/office/drawing/2014/main" id="{874FF204-1000-4539-8912-F021F131A35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1" name="Espaço Reservado para Anotações 2">
            <a:extLst>
              <a:ext uri="{FF2B5EF4-FFF2-40B4-BE49-F238E27FC236}">
                <a16:creationId xmlns="" xmlns:a16="http://schemas.microsoft.com/office/drawing/2014/main" id="{46699499-BC93-4F9E-9652-85A16A15A3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t-BR" altLang="pt-B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772" name="Espaço Reservado para Número de Slide 3">
            <a:extLst>
              <a:ext uri="{FF2B5EF4-FFF2-40B4-BE49-F238E27FC236}">
                <a16:creationId xmlns="" xmlns:a16="http://schemas.microsoft.com/office/drawing/2014/main" id="{575BE7CA-C37E-46D5-A8C1-E8B000483A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AF48740-2397-4D9A-90C3-86047C7E7187}" type="slidenum">
              <a:rPr kumimoji="0" lang="pt-BR" alt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pt-BR" alt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31800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Espaço Reservado para Imagem de Slide 1">
            <a:extLst>
              <a:ext uri="{FF2B5EF4-FFF2-40B4-BE49-F238E27FC236}">
                <a16:creationId xmlns="" xmlns:a16="http://schemas.microsoft.com/office/drawing/2014/main" id="{874FF204-1000-4539-8912-F021F131A35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1" name="Espaço Reservado para Anotações 2">
            <a:extLst>
              <a:ext uri="{FF2B5EF4-FFF2-40B4-BE49-F238E27FC236}">
                <a16:creationId xmlns="" xmlns:a16="http://schemas.microsoft.com/office/drawing/2014/main" id="{46699499-BC93-4F9E-9652-85A16A15A3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t-BR" altLang="pt-B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772" name="Espaço Reservado para Número de Slide 3">
            <a:extLst>
              <a:ext uri="{FF2B5EF4-FFF2-40B4-BE49-F238E27FC236}">
                <a16:creationId xmlns="" xmlns:a16="http://schemas.microsoft.com/office/drawing/2014/main" id="{575BE7CA-C37E-46D5-A8C1-E8B000483A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AF48740-2397-4D9A-90C3-86047C7E7187}" type="slidenum">
              <a:rPr kumimoji="0" lang="pt-BR" alt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pt-BR" alt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39017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Espaço Reservado para Imagem de Slide 1">
            <a:extLst>
              <a:ext uri="{FF2B5EF4-FFF2-40B4-BE49-F238E27FC236}">
                <a16:creationId xmlns="" xmlns:a16="http://schemas.microsoft.com/office/drawing/2014/main" id="{874FF204-1000-4539-8912-F021F131A35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1" name="Espaço Reservado para Anotações 2">
            <a:extLst>
              <a:ext uri="{FF2B5EF4-FFF2-40B4-BE49-F238E27FC236}">
                <a16:creationId xmlns="" xmlns:a16="http://schemas.microsoft.com/office/drawing/2014/main" id="{46699499-BC93-4F9E-9652-85A16A15A3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t-BR" altLang="pt-B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772" name="Espaço Reservado para Número de Slide 3">
            <a:extLst>
              <a:ext uri="{FF2B5EF4-FFF2-40B4-BE49-F238E27FC236}">
                <a16:creationId xmlns="" xmlns:a16="http://schemas.microsoft.com/office/drawing/2014/main" id="{575BE7CA-C37E-46D5-A8C1-E8B000483A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AF48740-2397-4D9A-90C3-86047C7E7187}" type="slidenum">
              <a:rPr kumimoji="0" lang="pt-BR" alt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pt-BR" alt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74145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Espaço Reservado para Imagem de Slide 1">
            <a:extLst>
              <a:ext uri="{FF2B5EF4-FFF2-40B4-BE49-F238E27FC236}">
                <a16:creationId xmlns="" xmlns:a16="http://schemas.microsoft.com/office/drawing/2014/main" id="{874FF204-1000-4539-8912-F021F131A35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1" name="Espaço Reservado para Anotações 2">
            <a:extLst>
              <a:ext uri="{FF2B5EF4-FFF2-40B4-BE49-F238E27FC236}">
                <a16:creationId xmlns="" xmlns:a16="http://schemas.microsoft.com/office/drawing/2014/main" id="{46699499-BC93-4F9E-9652-85A16A15A3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t-BR" altLang="pt-B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772" name="Espaço Reservado para Número de Slide 3">
            <a:extLst>
              <a:ext uri="{FF2B5EF4-FFF2-40B4-BE49-F238E27FC236}">
                <a16:creationId xmlns="" xmlns:a16="http://schemas.microsoft.com/office/drawing/2014/main" id="{575BE7CA-C37E-46D5-A8C1-E8B000483A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AF48740-2397-4D9A-90C3-86047C7E7187}" type="slidenum">
              <a:rPr kumimoji="0" lang="pt-BR" alt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pt-BR" alt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58151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Espaço Reservado para Imagem de Slide 1">
            <a:extLst>
              <a:ext uri="{FF2B5EF4-FFF2-40B4-BE49-F238E27FC236}">
                <a16:creationId xmlns="" xmlns:a16="http://schemas.microsoft.com/office/drawing/2014/main" id="{874FF204-1000-4539-8912-F021F131A35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1" name="Espaço Reservado para Anotações 2">
            <a:extLst>
              <a:ext uri="{FF2B5EF4-FFF2-40B4-BE49-F238E27FC236}">
                <a16:creationId xmlns="" xmlns:a16="http://schemas.microsoft.com/office/drawing/2014/main" id="{46699499-BC93-4F9E-9652-85A16A15A3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t-BR" altLang="pt-B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772" name="Espaço Reservado para Número de Slide 3">
            <a:extLst>
              <a:ext uri="{FF2B5EF4-FFF2-40B4-BE49-F238E27FC236}">
                <a16:creationId xmlns="" xmlns:a16="http://schemas.microsoft.com/office/drawing/2014/main" id="{575BE7CA-C37E-46D5-A8C1-E8B000483A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AF48740-2397-4D9A-90C3-86047C7E7187}" type="slidenum">
              <a:rPr kumimoji="0" lang="pt-BR" alt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pt-BR" alt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43784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Espaço Reservado para Imagem de Slide 1">
            <a:extLst>
              <a:ext uri="{FF2B5EF4-FFF2-40B4-BE49-F238E27FC236}">
                <a16:creationId xmlns="" xmlns:a16="http://schemas.microsoft.com/office/drawing/2014/main" id="{874FF204-1000-4539-8912-F021F131A35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1" name="Espaço Reservado para Anotações 2">
            <a:extLst>
              <a:ext uri="{FF2B5EF4-FFF2-40B4-BE49-F238E27FC236}">
                <a16:creationId xmlns="" xmlns:a16="http://schemas.microsoft.com/office/drawing/2014/main" id="{46699499-BC93-4F9E-9652-85A16A15A3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t-BR" altLang="pt-B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772" name="Espaço Reservado para Número de Slide 3">
            <a:extLst>
              <a:ext uri="{FF2B5EF4-FFF2-40B4-BE49-F238E27FC236}">
                <a16:creationId xmlns="" xmlns:a16="http://schemas.microsoft.com/office/drawing/2014/main" id="{575BE7CA-C37E-46D5-A8C1-E8B000483A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AF48740-2397-4D9A-90C3-86047C7E7187}" type="slidenum">
              <a:rPr kumimoji="0" lang="pt-BR" alt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pt-BR" alt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597979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Espaço Reservado para Imagem de Slide 1">
            <a:extLst>
              <a:ext uri="{FF2B5EF4-FFF2-40B4-BE49-F238E27FC236}">
                <a16:creationId xmlns="" xmlns:a16="http://schemas.microsoft.com/office/drawing/2014/main" id="{874FF204-1000-4539-8912-F021F131A35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1" name="Espaço Reservado para Anotações 2">
            <a:extLst>
              <a:ext uri="{FF2B5EF4-FFF2-40B4-BE49-F238E27FC236}">
                <a16:creationId xmlns="" xmlns:a16="http://schemas.microsoft.com/office/drawing/2014/main" id="{46699499-BC93-4F9E-9652-85A16A15A3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t-BR" altLang="pt-B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772" name="Espaço Reservado para Número de Slide 3">
            <a:extLst>
              <a:ext uri="{FF2B5EF4-FFF2-40B4-BE49-F238E27FC236}">
                <a16:creationId xmlns="" xmlns:a16="http://schemas.microsoft.com/office/drawing/2014/main" id="{575BE7CA-C37E-46D5-A8C1-E8B000483A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AF48740-2397-4D9A-90C3-86047C7E7187}" type="slidenum">
              <a:rPr kumimoji="0" lang="pt-BR" alt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pt-BR" alt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922923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Espaço Reservado para Imagem de Slide 1">
            <a:extLst>
              <a:ext uri="{FF2B5EF4-FFF2-40B4-BE49-F238E27FC236}">
                <a16:creationId xmlns="" xmlns:a16="http://schemas.microsoft.com/office/drawing/2014/main" id="{874FF204-1000-4539-8912-F021F131A35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1" name="Espaço Reservado para Anotações 2">
            <a:extLst>
              <a:ext uri="{FF2B5EF4-FFF2-40B4-BE49-F238E27FC236}">
                <a16:creationId xmlns="" xmlns:a16="http://schemas.microsoft.com/office/drawing/2014/main" id="{46699499-BC93-4F9E-9652-85A16A15A3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t-BR" altLang="pt-B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772" name="Espaço Reservado para Número de Slide 3">
            <a:extLst>
              <a:ext uri="{FF2B5EF4-FFF2-40B4-BE49-F238E27FC236}">
                <a16:creationId xmlns="" xmlns:a16="http://schemas.microsoft.com/office/drawing/2014/main" id="{575BE7CA-C37E-46D5-A8C1-E8B000483A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AF48740-2397-4D9A-90C3-86047C7E7187}" type="slidenum">
              <a:rPr kumimoji="0" lang="pt-BR" alt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pt-BR" alt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30726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Espaço Reservado para Imagem de Slide 1">
            <a:extLst>
              <a:ext uri="{FF2B5EF4-FFF2-40B4-BE49-F238E27FC236}">
                <a16:creationId xmlns="" xmlns:a16="http://schemas.microsoft.com/office/drawing/2014/main" id="{874FF204-1000-4539-8912-F021F131A35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1" name="Espaço Reservado para Anotações 2">
            <a:extLst>
              <a:ext uri="{FF2B5EF4-FFF2-40B4-BE49-F238E27FC236}">
                <a16:creationId xmlns="" xmlns:a16="http://schemas.microsoft.com/office/drawing/2014/main" id="{46699499-BC93-4F9E-9652-85A16A15A3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t-BR" altLang="pt-B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772" name="Espaço Reservado para Número de Slide 3">
            <a:extLst>
              <a:ext uri="{FF2B5EF4-FFF2-40B4-BE49-F238E27FC236}">
                <a16:creationId xmlns="" xmlns:a16="http://schemas.microsoft.com/office/drawing/2014/main" id="{575BE7CA-C37E-46D5-A8C1-E8B000483A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AF48740-2397-4D9A-90C3-86047C7E7187}" type="slidenum">
              <a:rPr kumimoji="0" lang="pt-BR" alt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pt-BR" alt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846790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Espaço Reservado para Imagem de Slide 1">
            <a:extLst>
              <a:ext uri="{FF2B5EF4-FFF2-40B4-BE49-F238E27FC236}">
                <a16:creationId xmlns="" xmlns:a16="http://schemas.microsoft.com/office/drawing/2014/main" id="{874FF204-1000-4539-8912-F021F131A35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1" name="Espaço Reservado para Anotações 2">
            <a:extLst>
              <a:ext uri="{FF2B5EF4-FFF2-40B4-BE49-F238E27FC236}">
                <a16:creationId xmlns="" xmlns:a16="http://schemas.microsoft.com/office/drawing/2014/main" id="{46699499-BC93-4F9E-9652-85A16A15A3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t-BR" altLang="pt-B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772" name="Espaço Reservado para Número de Slide 3">
            <a:extLst>
              <a:ext uri="{FF2B5EF4-FFF2-40B4-BE49-F238E27FC236}">
                <a16:creationId xmlns="" xmlns:a16="http://schemas.microsoft.com/office/drawing/2014/main" id="{575BE7CA-C37E-46D5-A8C1-E8B000483A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AF48740-2397-4D9A-90C3-86047C7E7187}" type="slidenum">
              <a:rPr kumimoji="0" lang="pt-BR" alt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pt-BR" alt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239871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Espaço Reservado para Imagem de Slide 1">
            <a:extLst>
              <a:ext uri="{FF2B5EF4-FFF2-40B4-BE49-F238E27FC236}">
                <a16:creationId xmlns="" xmlns:a16="http://schemas.microsoft.com/office/drawing/2014/main" id="{874FF204-1000-4539-8912-F021F131A35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1" name="Espaço Reservado para Anotações 2">
            <a:extLst>
              <a:ext uri="{FF2B5EF4-FFF2-40B4-BE49-F238E27FC236}">
                <a16:creationId xmlns="" xmlns:a16="http://schemas.microsoft.com/office/drawing/2014/main" id="{46699499-BC93-4F9E-9652-85A16A15A3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t-BR" altLang="pt-B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772" name="Espaço Reservado para Número de Slide 3">
            <a:extLst>
              <a:ext uri="{FF2B5EF4-FFF2-40B4-BE49-F238E27FC236}">
                <a16:creationId xmlns="" xmlns:a16="http://schemas.microsoft.com/office/drawing/2014/main" id="{575BE7CA-C37E-46D5-A8C1-E8B000483A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AF48740-2397-4D9A-90C3-86047C7E7187}" type="slidenum">
              <a:rPr kumimoji="0" lang="pt-BR" alt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pt-BR" alt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193378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Espaço Reservado para Imagem de Slide 1">
            <a:extLst>
              <a:ext uri="{FF2B5EF4-FFF2-40B4-BE49-F238E27FC236}">
                <a16:creationId xmlns="" xmlns:a16="http://schemas.microsoft.com/office/drawing/2014/main" id="{874FF204-1000-4539-8912-F021F131A35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1" name="Espaço Reservado para Anotações 2">
            <a:extLst>
              <a:ext uri="{FF2B5EF4-FFF2-40B4-BE49-F238E27FC236}">
                <a16:creationId xmlns="" xmlns:a16="http://schemas.microsoft.com/office/drawing/2014/main" id="{46699499-BC93-4F9E-9652-85A16A15A3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t-BR" altLang="pt-B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772" name="Espaço Reservado para Número de Slide 3">
            <a:extLst>
              <a:ext uri="{FF2B5EF4-FFF2-40B4-BE49-F238E27FC236}">
                <a16:creationId xmlns="" xmlns:a16="http://schemas.microsoft.com/office/drawing/2014/main" id="{575BE7CA-C37E-46D5-A8C1-E8B000483A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AF48740-2397-4D9A-90C3-86047C7E7187}" type="slidenum">
              <a:rPr kumimoji="0" lang="pt-BR" alt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pt-BR" alt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288126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Espaço Reservado para Imagem de Slide 1">
            <a:extLst>
              <a:ext uri="{FF2B5EF4-FFF2-40B4-BE49-F238E27FC236}">
                <a16:creationId xmlns="" xmlns:a16="http://schemas.microsoft.com/office/drawing/2014/main" id="{874FF204-1000-4539-8912-F021F131A35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1" name="Espaço Reservado para Anotações 2">
            <a:extLst>
              <a:ext uri="{FF2B5EF4-FFF2-40B4-BE49-F238E27FC236}">
                <a16:creationId xmlns="" xmlns:a16="http://schemas.microsoft.com/office/drawing/2014/main" id="{46699499-BC93-4F9E-9652-85A16A15A3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t-BR" altLang="pt-B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772" name="Espaço Reservado para Número de Slide 3">
            <a:extLst>
              <a:ext uri="{FF2B5EF4-FFF2-40B4-BE49-F238E27FC236}">
                <a16:creationId xmlns="" xmlns:a16="http://schemas.microsoft.com/office/drawing/2014/main" id="{575BE7CA-C37E-46D5-A8C1-E8B000483A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AF48740-2397-4D9A-90C3-86047C7E7187}" type="slidenum">
              <a:rPr kumimoji="0" lang="pt-BR" alt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pt-BR" alt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45894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Espaço Reservado para Imagem de Slide 1">
            <a:extLst>
              <a:ext uri="{FF2B5EF4-FFF2-40B4-BE49-F238E27FC236}">
                <a16:creationId xmlns="" xmlns:a16="http://schemas.microsoft.com/office/drawing/2014/main" id="{874FF204-1000-4539-8912-F021F131A35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1" name="Espaço Reservado para Anotações 2">
            <a:extLst>
              <a:ext uri="{FF2B5EF4-FFF2-40B4-BE49-F238E27FC236}">
                <a16:creationId xmlns="" xmlns:a16="http://schemas.microsoft.com/office/drawing/2014/main" id="{46699499-BC93-4F9E-9652-85A16A15A3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t-BR" altLang="pt-B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772" name="Espaço Reservado para Número de Slide 3">
            <a:extLst>
              <a:ext uri="{FF2B5EF4-FFF2-40B4-BE49-F238E27FC236}">
                <a16:creationId xmlns="" xmlns:a16="http://schemas.microsoft.com/office/drawing/2014/main" id="{575BE7CA-C37E-46D5-A8C1-E8B000483A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AF48740-2397-4D9A-90C3-86047C7E7187}" type="slidenum">
              <a:rPr kumimoji="0" lang="pt-BR" alt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pt-BR" alt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28326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Espaço Reservado para Imagem de Slide 1">
            <a:extLst>
              <a:ext uri="{FF2B5EF4-FFF2-40B4-BE49-F238E27FC236}">
                <a16:creationId xmlns="" xmlns:a16="http://schemas.microsoft.com/office/drawing/2014/main" id="{874FF204-1000-4539-8912-F021F131A35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1" name="Espaço Reservado para Anotações 2">
            <a:extLst>
              <a:ext uri="{FF2B5EF4-FFF2-40B4-BE49-F238E27FC236}">
                <a16:creationId xmlns="" xmlns:a16="http://schemas.microsoft.com/office/drawing/2014/main" id="{46699499-BC93-4F9E-9652-85A16A15A3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t-BR" altLang="pt-B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772" name="Espaço Reservado para Número de Slide 3">
            <a:extLst>
              <a:ext uri="{FF2B5EF4-FFF2-40B4-BE49-F238E27FC236}">
                <a16:creationId xmlns="" xmlns:a16="http://schemas.microsoft.com/office/drawing/2014/main" id="{575BE7CA-C37E-46D5-A8C1-E8B000483A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AF48740-2397-4D9A-90C3-86047C7E7187}" type="slidenum">
              <a:rPr kumimoji="0" lang="pt-BR" alt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pt-BR" alt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96144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Espaço Reservado para Imagem de Slide 1">
            <a:extLst>
              <a:ext uri="{FF2B5EF4-FFF2-40B4-BE49-F238E27FC236}">
                <a16:creationId xmlns="" xmlns:a16="http://schemas.microsoft.com/office/drawing/2014/main" id="{874FF204-1000-4539-8912-F021F131A35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1" name="Espaço Reservado para Anotações 2">
            <a:extLst>
              <a:ext uri="{FF2B5EF4-FFF2-40B4-BE49-F238E27FC236}">
                <a16:creationId xmlns="" xmlns:a16="http://schemas.microsoft.com/office/drawing/2014/main" id="{46699499-BC93-4F9E-9652-85A16A15A3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t-BR" altLang="pt-B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772" name="Espaço Reservado para Número de Slide 3">
            <a:extLst>
              <a:ext uri="{FF2B5EF4-FFF2-40B4-BE49-F238E27FC236}">
                <a16:creationId xmlns="" xmlns:a16="http://schemas.microsoft.com/office/drawing/2014/main" id="{575BE7CA-C37E-46D5-A8C1-E8B000483A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AF48740-2397-4D9A-90C3-86047C7E7187}" type="slidenum">
              <a:rPr kumimoji="0" lang="pt-BR" alt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pt-BR" alt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84954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Espaço Reservado para Imagem de Slide 1">
            <a:extLst>
              <a:ext uri="{FF2B5EF4-FFF2-40B4-BE49-F238E27FC236}">
                <a16:creationId xmlns="" xmlns:a16="http://schemas.microsoft.com/office/drawing/2014/main" id="{874FF204-1000-4539-8912-F021F131A35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1" name="Espaço Reservado para Anotações 2">
            <a:extLst>
              <a:ext uri="{FF2B5EF4-FFF2-40B4-BE49-F238E27FC236}">
                <a16:creationId xmlns="" xmlns:a16="http://schemas.microsoft.com/office/drawing/2014/main" id="{46699499-BC93-4F9E-9652-85A16A15A3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t-BR" altLang="pt-B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772" name="Espaço Reservado para Número de Slide 3">
            <a:extLst>
              <a:ext uri="{FF2B5EF4-FFF2-40B4-BE49-F238E27FC236}">
                <a16:creationId xmlns="" xmlns:a16="http://schemas.microsoft.com/office/drawing/2014/main" id="{575BE7CA-C37E-46D5-A8C1-E8B000483A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AF48740-2397-4D9A-90C3-86047C7E7187}" type="slidenum">
              <a:rPr kumimoji="0" lang="pt-BR" alt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pt-BR" alt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43250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Espaço Reservado para Imagem de Slide 1">
            <a:extLst>
              <a:ext uri="{FF2B5EF4-FFF2-40B4-BE49-F238E27FC236}">
                <a16:creationId xmlns="" xmlns:a16="http://schemas.microsoft.com/office/drawing/2014/main" id="{874FF204-1000-4539-8912-F021F131A35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1" name="Espaço Reservado para Anotações 2">
            <a:extLst>
              <a:ext uri="{FF2B5EF4-FFF2-40B4-BE49-F238E27FC236}">
                <a16:creationId xmlns="" xmlns:a16="http://schemas.microsoft.com/office/drawing/2014/main" id="{46699499-BC93-4F9E-9652-85A16A15A3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t-BR" altLang="pt-B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772" name="Espaço Reservado para Número de Slide 3">
            <a:extLst>
              <a:ext uri="{FF2B5EF4-FFF2-40B4-BE49-F238E27FC236}">
                <a16:creationId xmlns="" xmlns:a16="http://schemas.microsoft.com/office/drawing/2014/main" id="{575BE7CA-C37E-46D5-A8C1-E8B000483A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AF48740-2397-4D9A-90C3-86047C7E7187}" type="slidenum">
              <a:rPr kumimoji="0" lang="pt-BR" alt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pt-BR" alt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28105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Espaço Reservado para Imagem de Slide 1">
            <a:extLst>
              <a:ext uri="{FF2B5EF4-FFF2-40B4-BE49-F238E27FC236}">
                <a16:creationId xmlns="" xmlns:a16="http://schemas.microsoft.com/office/drawing/2014/main" id="{874FF204-1000-4539-8912-F021F131A35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1" name="Espaço Reservado para Anotações 2">
            <a:extLst>
              <a:ext uri="{FF2B5EF4-FFF2-40B4-BE49-F238E27FC236}">
                <a16:creationId xmlns="" xmlns:a16="http://schemas.microsoft.com/office/drawing/2014/main" id="{46699499-BC93-4F9E-9652-85A16A15A3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t-BR" altLang="pt-B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772" name="Espaço Reservado para Número de Slide 3">
            <a:extLst>
              <a:ext uri="{FF2B5EF4-FFF2-40B4-BE49-F238E27FC236}">
                <a16:creationId xmlns="" xmlns:a16="http://schemas.microsoft.com/office/drawing/2014/main" id="{575BE7CA-C37E-46D5-A8C1-E8B000483A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AF48740-2397-4D9A-90C3-86047C7E7187}" type="slidenum">
              <a:rPr kumimoji="0" lang="pt-BR" alt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pt-BR" alt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18972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Espaço Reservado para Imagem de Slide 1">
            <a:extLst>
              <a:ext uri="{FF2B5EF4-FFF2-40B4-BE49-F238E27FC236}">
                <a16:creationId xmlns="" xmlns:a16="http://schemas.microsoft.com/office/drawing/2014/main" id="{874FF204-1000-4539-8912-F021F131A35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1" name="Espaço Reservado para Anotações 2">
            <a:extLst>
              <a:ext uri="{FF2B5EF4-FFF2-40B4-BE49-F238E27FC236}">
                <a16:creationId xmlns="" xmlns:a16="http://schemas.microsoft.com/office/drawing/2014/main" id="{46699499-BC93-4F9E-9652-85A16A15A3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t-BR" altLang="pt-B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772" name="Espaço Reservado para Número de Slide 3">
            <a:extLst>
              <a:ext uri="{FF2B5EF4-FFF2-40B4-BE49-F238E27FC236}">
                <a16:creationId xmlns="" xmlns:a16="http://schemas.microsoft.com/office/drawing/2014/main" id="{575BE7CA-C37E-46D5-A8C1-E8B000483A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AF48740-2397-4D9A-90C3-86047C7E7187}" type="slidenum">
              <a:rPr kumimoji="0" lang="pt-BR" alt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pt-BR" alt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93218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0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0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288A24DD-1024-427E-ADD5-5B9CB68F9FBF}" type="slidenum">
              <a:rPr lang="pt-BR" smtClean="0"/>
              <a:t>‹nº›</a:t>
            </a:fld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11" hasCustomPrompt="1"/>
          </p:nvPr>
        </p:nvSpPr>
        <p:spPr>
          <a:xfrm>
            <a:off x="635000" y="2095500"/>
            <a:ext cx="4838700" cy="1905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800" b="1" baseline="0">
                <a:solidFill>
                  <a:srgbClr val="F7BF14"/>
                </a:solidFill>
                <a:latin typeface="Source Sans Pro" panose="020B0503030403020204" pitchFamily="34" charset="0"/>
              </a:defRPr>
            </a:lvl1pPr>
          </a:lstStyle>
          <a:p>
            <a:pPr lvl="0"/>
            <a:r>
              <a:rPr lang="pt-BR" dirty="0"/>
              <a:t>TÍTULO DA AULA</a:t>
            </a:r>
          </a:p>
        </p:txBody>
      </p:sp>
      <p:sp>
        <p:nvSpPr>
          <p:cNvPr id="7" name="Espaço Reservado para Texto 6"/>
          <p:cNvSpPr>
            <a:spLocks noGrp="1"/>
          </p:cNvSpPr>
          <p:nvPr>
            <p:ph type="body" sz="quarter" idx="12" hasCustomPrompt="1"/>
          </p:nvPr>
        </p:nvSpPr>
        <p:spPr>
          <a:xfrm>
            <a:off x="635000" y="4152900"/>
            <a:ext cx="4838700" cy="419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 baseline="0">
                <a:solidFill>
                  <a:schemeClr val="bg1"/>
                </a:solidFill>
                <a:latin typeface="Source Sans Pro" panose="020B0503030403020204" pitchFamily="34" charset="0"/>
              </a:defRPr>
            </a:lvl1pPr>
          </a:lstStyle>
          <a:p>
            <a:pPr lvl="0"/>
            <a:r>
              <a:rPr lang="pt-BR" dirty="0"/>
              <a:t>Nome do Professor</a:t>
            </a:r>
          </a:p>
        </p:txBody>
      </p:sp>
      <p:sp>
        <p:nvSpPr>
          <p:cNvPr id="10" name="Espaço Reservado para Texto 6"/>
          <p:cNvSpPr>
            <a:spLocks noGrp="1"/>
          </p:cNvSpPr>
          <p:nvPr>
            <p:ph type="body" sz="quarter" idx="13" hasCustomPrompt="1"/>
          </p:nvPr>
        </p:nvSpPr>
        <p:spPr>
          <a:xfrm>
            <a:off x="635000" y="4610100"/>
            <a:ext cx="4838700" cy="419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 baseline="0">
                <a:solidFill>
                  <a:srgbClr val="F7BF14"/>
                </a:solidFill>
                <a:latin typeface="Source Sans Pro" panose="020B0503030403020204" pitchFamily="34" charset="0"/>
              </a:defRPr>
            </a:lvl1pPr>
          </a:lstStyle>
          <a:p>
            <a:pPr lvl="0"/>
            <a:r>
              <a:rPr lang="pt-BR" dirty="0"/>
              <a:t>email@linkededucation.com.br</a:t>
            </a:r>
          </a:p>
        </p:txBody>
      </p:sp>
      <p:sp>
        <p:nvSpPr>
          <p:cNvPr id="8" name="Espaço Reservado para Texto 13"/>
          <p:cNvSpPr>
            <a:spLocks noGrp="1"/>
          </p:cNvSpPr>
          <p:nvPr>
            <p:ph type="body" sz="quarter" idx="14" hasCustomPrompt="1"/>
          </p:nvPr>
        </p:nvSpPr>
        <p:spPr>
          <a:xfrm>
            <a:off x="635000" y="1041400"/>
            <a:ext cx="4838700" cy="482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aseline="0">
                <a:solidFill>
                  <a:srgbClr val="404040"/>
                </a:solidFill>
                <a:latin typeface="Source Sans Pro" panose="020B0503030403020204" pitchFamily="34" charset="0"/>
              </a:defRPr>
            </a:lvl1pPr>
          </a:lstStyle>
          <a:p>
            <a:pPr lvl="0"/>
            <a:r>
              <a:rPr lang="pt-BR" dirty="0"/>
              <a:t>Aula 1234567890</a:t>
            </a:r>
          </a:p>
        </p:txBody>
      </p:sp>
    </p:spTree>
    <p:extLst>
      <p:ext uri="{BB962C8B-B14F-4D97-AF65-F5344CB8AC3E}">
        <p14:creationId xmlns:p14="http://schemas.microsoft.com/office/powerpoint/2010/main" val="18419161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rcício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8A24DD-1024-427E-ADD5-5B9CB68F9FBF}" type="slidenum">
              <a:rPr lang="pt-BR" smtClean="0"/>
              <a:t>‹nº›</a:t>
            </a:fld>
            <a:endParaRPr lang="pt-BR"/>
          </a:p>
        </p:txBody>
      </p:sp>
      <p:sp>
        <p:nvSpPr>
          <p:cNvPr id="4" name="Título 1"/>
          <p:cNvSpPr>
            <a:spLocks noGrp="1"/>
          </p:cNvSpPr>
          <p:nvPr>
            <p:ph type="title" hasCustomPrompt="1"/>
          </p:nvPr>
        </p:nvSpPr>
        <p:spPr>
          <a:xfrm>
            <a:off x="177800" y="419100"/>
            <a:ext cx="5689600" cy="571500"/>
          </a:xfrm>
          <a:prstGeom prst="rect">
            <a:avLst/>
          </a:prstGeom>
        </p:spPr>
        <p:txBody>
          <a:bodyPr/>
          <a:lstStyle>
            <a:lvl1pPr>
              <a:defRPr sz="3400" b="1" baseline="0">
                <a:solidFill>
                  <a:srgbClr val="404040"/>
                </a:solidFill>
                <a:latin typeface="Source Sans Pro" panose="020B0503030403020204" pitchFamily="34" charset="0"/>
              </a:defRPr>
            </a:lvl1pPr>
          </a:lstStyle>
          <a:p>
            <a:r>
              <a:rPr lang="pt-BR" dirty="0"/>
              <a:t>Título</a:t>
            </a:r>
          </a:p>
        </p:txBody>
      </p:sp>
      <p:sp>
        <p:nvSpPr>
          <p:cNvPr id="8" name="Espaço Reservado para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660400" y="2400300"/>
            <a:ext cx="7854950" cy="1866900"/>
          </a:xfrm>
          <a:prstGeom prst="rect">
            <a:avLst/>
          </a:prstGeom>
        </p:spPr>
        <p:txBody>
          <a:bodyPr/>
          <a:lstStyle>
            <a:lvl1pPr marL="514350" indent="-514350">
              <a:buFont typeface="+mj-lt"/>
              <a:buAutoNum type="arabicPeriod"/>
              <a:defRPr sz="3200" baseline="0">
                <a:solidFill>
                  <a:srgbClr val="404040"/>
                </a:solidFill>
                <a:latin typeface="Source Sans Pro" panose="020B0503030403020204" pitchFamily="34" charset="0"/>
              </a:defRPr>
            </a:lvl1pPr>
            <a:lvl2pPr marL="971550" indent="-514350">
              <a:buFont typeface="+mj-lt"/>
              <a:buAutoNum type="arabicPeriod"/>
              <a:defRPr sz="3200" baseline="0">
                <a:latin typeface="Avenir LT Std 45 Book" panose="020B0502020203020204" pitchFamily="34" charset="0"/>
              </a:defRPr>
            </a:lvl2pPr>
            <a:lvl3pPr marL="1428750" indent="-514350">
              <a:buFont typeface="+mj-lt"/>
              <a:buAutoNum type="arabicPeriod"/>
              <a:defRPr sz="3200" baseline="0">
                <a:latin typeface="Avenir LT Std 45 Book" panose="020B0502020203020204" pitchFamily="34" charset="0"/>
              </a:defRPr>
            </a:lvl3pPr>
            <a:lvl4pPr marL="1885950" indent="-514350">
              <a:buFont typeface="+mj-lt"/>
              <a:buAutoNum type="arabicPeriod"/>
              <a:defRPr sz="3200" baseline="0">
                <a:latin typeface="Avenir LT Std 45 Book" panose="020B0502020203020204" pitchFamily="34" charset="0"/>
              </a:defRPr>
            </a:lvl4pPr>
            <a:lvl5pPr marL="2343150" indent="-514350">
              <a:buFont typeface="+mj-lt"/>
              <a:buAutoNum type="arabicPeriod"/>
              <a:defRPr sz="3200" baseline="0">
                <a:latin typeface="Avenir LT Std 45 Book" panose="020B0502020203020204" pitchFamily="34" charset="0"/>
              </a:defRPr>
            </a:lvl5pPr>
          </a:lstStyle>
          <a:p>
            <a:pPr lvl="0"/>
            <a:r>
              <a:rPr lang="pt-BR" dirty="0"/>
              <a:t>Texto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13" hasCustomPrompt="1"/>
          </p:nvPr>
        </p:nvSpPr>
        <p:spPr>
          <a:xfrm>
            <a:off x="5867400" y="4502150"/>
            <a:ext cx="2647950" cy="12827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600" i="1">
                <a:solidFill>
                  <a:srgbClr val="404040"/>
                </a:solidFill>
                <a:latin typeface="Source Sans Pro" panose="020B0503030403020204" pitchFamily="34" charset="0"/>
              </a:defRPr>
            </a:lvl1pPr>
          </a:lstStyle>
          <a:p>
            <a:pPr lvl="0"/>
            <a:r>
              <a:rPr lang="pt-BR" dirty="0"/>
              <a:t>Texto</a:t>
            </a:r>
          </a:p>
        </p:txBody>
      </p:sp>
      <p:cxnSp>
        <p:nvCxnSpPr>
          <p:cNvPr id="7" name="Conector reto 6"/>
          <p:cNvCxnSpPr/>
          <p:nvPr userDrawn="1"/>
        </p:nvCxnSpPr>
        <p:spPr>
          <a:xfrm>
            <a:off x="5702300" y="4457700"/>
            <a:ext cx="0" cy="1371600"/>
          </a:xfrm>
          <a:prstGeom prst="line">
            <a:avLst/>
          </a:prstGeom>
          <a:ln w="38100">
            <a:solidFill>
              <a:srgbClr val="F7BF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33493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m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C430CD-9026-4AA7-B9C5-0E970155E4E1}" type="slidenum">
              <a:rPr lang="pt-BR" smtClean="0"/>
              <a:t>‹nº›</a:t>
            </a:fld>
            <a:endParaRPr lang="pt-BR"/>
          </a:p>
        </p:txBody>
      </p:sp>
      <p:sp>
        <p:nvSpPr>
          <p:cNvPr id="5" name="Espaço Reservado para Imagem 4"/>
          <p:cNvSpPr>
            <a:spLocks noGrp="1"/>
          </p:cNvSpPr>
          <p:nvPr>
            <p:ph type="pic" sz="quarter" idx="11"/>
          </p:nvPr>
        </p:nvSpPr>
        <p:spPr>
          <a:xfrm>
            <a:off x="609600" y="584200"/>
            <a:ext cx="7905750" cy="424180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Texto 9"/>
          <p:cNvSpPr>
            <a:spLocks noGrp="1"/>
          </p:cNvSpPr>
          <p:nvPr>
            <p:ph type="body" sz="quarter" idx="14" hasCustomPrompt="1"/>
          </p:nvPr>
        </p:nvSpPr>
        <p:spPr>
          <a:xfrm>
            <a:off x="717550" y="5143500"/>
            <a:ext cx="7651750" cy="8509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aseline="0">
                <a:solidFill>
                  <a:srgbClr val="404040"/>
                </a:solidFill>
                <a:latin typeface="Source Sans Pro" panose="020B0503030403020204" pitchFamily="34" charset="0"/>
              </a:defRPr>
            </a:lvl1pPr>
          </a:lstStyle>
          <a:p>
            <a:pPr lvl="0"/>
            <a:r>
              <a:rPr lang="pt-BR" dirty="0"/>
              <a:t>Texto</a:t>
            </a:r>
          </a:p>
        </p:txBody>
      </p:sp>
    </p:spTree>
    <p:extLst>
      <p:ext uri="{BB962C8B-B14F-4D97-AF65-F5344CB8AC3E}">
        <p14:creationId xmlns:p14="http://schemas.microsoft.com/office/powerpoint/2010/main" val="38381614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Imagem 4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9144000" cy="635635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C430CD-9026-4AA7-B9C5-0E970155E4E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1655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í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C430CD-9026-4AA7-B9C5-0E970155E4E1}" type="slidenum">
              <a:rPr lang="pt-BR" smtClean="0"/>
              <a:t>‹nº›</a:t>
            </a:fld>
            <a:endParaRPr lang="pt-BR"/>
          </a:p>
        </p:txBody>
      </p:sp>
      <p:sp>
        <p:nvSpPr>
          <p:cNvPr id="7" name="Espaço Reservado para Texto 9"/>
          <p:cNvSpPr>
            <a:spLocks noGrp="1"/>
          </p:cNvSpPr>
          <p:nvPr>
            <p:ph type="body" sz="quarter" idx="14" hasCustomPrompt="1"/>
          </p:nvPr>
        </p:nvSpPr>
        <p:spPr>
          <a:xfrm>
            <a:off x="717550" y="5143500"/>
            <a:ext cx="7651750" cy="8509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aseline="0">
                <a:solidFill>
                  <a:srgbClr val="404040"/>
                </a:solidFill>
                <a:latin typeface="Source Sans Pro" panose="020B0503030403020204" pitchFamily="34" charset="0"/>
              </a:defRPr>
            </a:lvl1pPr>
          </a:lstStyle>
          <a:p>
            <a:pPr lvl="0"/>
            <a:r>
              <a:rPr lang="pt-BR" dirty="0"/>
              <a:t>Texto</a:t>
            </a:r>
          </a:p>
        </p:txBody>
      </p:sp>
      <p:sp>
        <p:nvSpPr>
          <p:cNvPr id="10" name="Espaço Reservado para Mídia 9"/>
          <p:cNvSpPr>
            <a:spLocks noGrp="1"/>
          </p:cNvSpPr>
          <p:nvPr>
            <p:ph type="media" sz="quarter" idx="15"/>
          </p:nvPr>
        </p:nvSpPr>
        <p:spPr>
          <a:xfrm>
            <a:off x="584200" y="609600"/>
            <a:ext cx="7931150" cy="424180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243614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48688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39905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rcício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8A24DD-1024-427E-ADD5-5B9CB68F9FBF}" type="slidenum">
              <a:rPr lang="pt-BR" smtClean="0"/>
              <a:t>‹nº›</a:t>
            </a:fld>
            <a:endParaRPr lang="pt-BR"/>
          </a:p>
        </p:txBody>
      </p:sp>
      <p:sp>
        <p:nvSpPr>
          <p:cNvPr id="4" name="Título 1"/>
          <p:cNvSpPr>
            <a:spLocks noGrp="1"/>
          </p:cNvSpPr>
          <p:nvPr>
            <p:ph type="title" hasCustomPrompt="1"/>
          </p:nvPr>
        </p:nvSpPr>
        <p:spPr>
          <a:xfrm>
            <a:off x="177800" y="419100"/>
            <a:ext cx="5689600" cy="571500"/>
          </a:xfrm>
          <a:prstGeom prst="rect">
            <a:avLst/>
          </a:prstGeom>
        </p:spPr>
        <p:txBody>
          <a:bodyPr/>
          <a:lstStyle>
            <a:lvl1pPr>
              <a:defRPr sz="3400" b="1" baseline="0">
                <a:solidFill>
                  <a:srgbClr val="404040"/>
                </a:solidFill>
                <a:latin typeface="Source Sans Pro" panose="020B0503030403020204" pitchFamily="34" charset="0"/>
              </a:defRPr>
            </a:lvl1pPr>
          </a:lstStyle>
          <a:p>
            <a:r>
              <a:rPr lang="pt-BR" dirty="0"/>
              <a:t>Título</a:t>
            </a:r>
          </a:p>
        </p:txBody>
      </p:sp>
    </p:spTree>
    <p:extLst>
      <p:ext uri="{BB962C8B-B14F-4D97-AF65-F5344CB8AC3E}">
        <p14:creationId xmlns:p14="http://schemas.microsoft.com/office/powerpoint/2010/main" val="13526568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visã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7800" y="419100"/>
            <a:ext cx="5689600" cy="571500"/>
          </a:xfrm>
          <a:prstGeom prst="rect">
            <a:avLst/>
          </a:prstGeom>
        </p:spPr>
        <p:txBody>
          <a:bodyPr/>
          <a:lstStyle>
            <a:lvl1pPr>
              <a:defRPr sz="3400" b="1" baseline="0">
                <a:solidFill>
                  <a:srgbClr val="404040"/>
                </a:solidFill>
                <a:latin typeface="Source Sans Pro" panose="020B0503030403020204" pitchFamily="34" charset="0"/>
              </a:defRPr>
            </a:lvl1pPr>
          </a:lstStyle>
          <a:p>
            <a:r>
              <a:rPr lang="pt-BR" dirty="0"/>
              <a:t>Título</a:t>
            </a: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8A24DD-1024-427E-ADD5-5B9CB68F9FBF}" type="slidenum">
              <a:rPr lang="pt-BR" smtClean="0"/>
              <a:t>‹nº›</a:t>
            </a:fld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11" hasCustomPrompt="1"/>
          </p:nvPr>
        </p:nvSpPr>
        <p:spPr>
          <a:xfrm>
            <a:off x="550863" y="1698625"/>
            <a:ext cx="7964487" cy="4237038"/>
          </a:xfrm>
          <a:prstGeom prst="rect">
            <a:avLst/>
          </a:prstGeom>
        </p:spPr>
        <p:txBody>
          <a:bodyPr/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7BF14"/>
              </a:buClr>
              <a:buSzTx/>
              <a:buFont typeface="Wingdings" panose="05000000000000000000" pitchFamily="2" charset="2"/>
              <a:buChar char="§"/>
              <a:tabLst/>
              <a:defRPr>
                <a:latin typeface="Source Sans Pro" panose="020B0503030403020204" pitchFamily="34" charset="0"/>
              </a:defRPr>
            </a:lvl1pPr>
          </a:lstStyle>
          <a:p>
            <a:pPr lvl="0"/>
            <a:r>
              <a:rPr lang="pt-BR" dirty="0"/>
              <a:t>Texto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7BF14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pt-BR" dirty="0"/>
              <a:t>Texto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7BF14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pt-BR" dirty="0"/>
              <a:t>Texto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7BF14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pt-BR" dirty="0"/>
              <a:t>Texto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7BF14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pt-BR" dirty="0"/>
              <a:t>Texto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7BF14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pt-BR" dirty="0"/>
              <a:t>Texto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7BF14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pt-BR" dirty="0"/>
              <a:t>Texto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7BF14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lang="pt-BR" dirty="0"/>
          </a:p>
          <a:p>
            <a:pPr lvl="0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6009125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7800" y="419100"/>
            <a:ext cx="5689600" cy="571500"/>
          </a:xfrm>
          <a:prstGeom prst="rect">
            <a:avLst/>
          </a:prstGeom>
        </p:spPr>
        <p:txBody>
          <a:bodyPr/>
          <a:lstStyle>
            <a:lvl1pPr>
              <a:defRPr sz="3400" b="1" baseline="0">
                <a:solidFill>
                  <a:srgbClr val="404040"/>
                </a:solidFill>
                <a:latin typeface="Source Sans Pro" panose="020B0503030403020204" pitchFamily="34" charset="0"/>
              </a:defRPr>
            </a:lvl1pPr>
          </a:lstStyle>
          <a:p>
            <a:r>
              <a:rPr lang="pt-BR" dirty="0"/>
              <a:t>Título</a:t>
            </a: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8A24DD-1024-427E-ADD5-5B9CB68F9FBF}" type="slidenum">
              <a:rPr lang="pt-BR" smtClean="0"/>
              <a:t>‹nº›</a:t>
            </a:fld>
            <a:endParaRPr lang="pt-BR"/>
          </a:p>
        </p:txBody>
      </p:sp>
      <p:sp>
        <p:nvSpPr>
          <p:cNvPr id="8" name="Retângulo 7"/>
          <p:cNvSpPr/>
          <p:nvPr userDrawn="1"/>
        </p:nvSpPr>
        <p:spPr>
          <a:xfrm>
            <a:off x="647700" y="2705100"/>
            <a:ext cx="7708900" cy="1892300"/>
          </a:xfrm>
          <a:prstGeom prst="rect">
            <a:avLst/>
          </a:prstGeom>
          <a:noFill/>
          <a:ln w="38100">
            <a:solidFill>
              <a:srgbClr val="F7BF1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Espaço Reservado para Conteúdo 12"/>
          <p:cNvSpPr>
            <a:spLocks noGrp="1"/>
          </p:cNvSpPr>
          <p:nvPr>
            <p:ph sz="quarter" idx="11" hasCustomPrompt="1"/>
          </p:nvPr>
        </p:nvSpPr>
        <p:spPr>
          <a:xfrm>
            <a:off x="647700" y="1362074"/>
            <a:ext cx="7708900" cy="11144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aseline="0">
                <a:solidFill>
                  <a:srgbClr val="404040"/>
                </a:solidFill>
                <a:latin typeface="Source Sans Pro" panose="020B0503030403020204" pitchFamily="34" charset="0"/>
              </a:defRPr>
            </a:lvl1pPr>
            <a:lvl2pPr>
              <a:defRPr sz="2400" baseline="0">
                <a:solidFill>
                  <a:srgbClr val="404040"/>
                </a:solidFill>
                <a:latin typeface="Avenir LT Std 45 Book" panose="020B0502020203020204" pitchFamily="34" charset="0"/>
              </a:defRPr>
            </a:lvl2pPr>
            <a:lvl3pPr>
              <a:defRPr sz="2400" baseline="0">
                <a:solidFill>
                  <a:srgbClr val="404040"/>
                </a:solidFill>
                <a:latin typeface="Avenir LT Std 45 Book" panose="020B0502020203020204" pitchFamily="34" charset="0"/>
              </a:defRPr>
            </a:lvl3pPr>
            <a:lvl4pPr>
              <a:defRPr sz="2400" baseline="0">
                <a:solidFill>
                  <a:srgbClr val="404040"/>
                </a:solidFill>
                <a:latin typeface="Avenir LT Std 45 Book" panose="020B0502020203020204" pitchFamily="34" charset="0"/>
              </a:defRPr>
            </a:lvl4pPr>
            <a:lvl5pPr>
              <a:defRPr sz="2400" baseline="0">
                <a:solidFill>
                  <a:srgbClr val="404040"/>
                </a:solidFill>
                <a:latin typeface="Avenir LT Std 45 Book" panose="020B0502020203020204" pitchFamily="34" charset="0"/>
              </a:defRPr>
            </a:lvl5pPr>
          </a:lstStyle>
          <a:p>
            <a:pPr lvl="0"/>
            <a:r>
              <a:rPr lang="pt-BR" dirty="0"/>
              <a:t>Texto</a:t>
            </a:r>
          </a:p>
        </p:txBody>
      </p:sp>
      <p:sp>
        <p:nvSpPr>
          <p:cNvPr id="16" name="Espaço Reservado para Texto 15"/>
          <p:cNvSpPr>
            <a:spLocks noGrp="1"/>
          </p:cNvSpPr>
          <p:nvPr>
            <p:ph type="body" sz="quarter" idx="12" hasCustomPrompt="1"/>
          </p:nvPr>
        </p:nvSpPr>
        <p:spPr>
          <a:xfrm>
            <a:off x="1079500" y="2908300"/>
            <a:ext cx="6845300" cy="6477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200" b="1" i="0" baseline="0">
                <a:solidFill>
                  <a:srgbClr val="404040"/>
                </a:solidFill>
                <a:latin typeface="Inconsolata" panose="020B0609030003000000" pitchFamily="49" charset="0"/>
              </a:defRPr>
            </a:lvl1pPr>
            <a:lvl2pPr>
              <a:defRPr sz="3200" b="1" i="0" baseline="0">
                <a:solidFill>
                  <a:srgbClr val="404040"/>
                </a:solidFill>
                <a:latin typeface="Inconsolata" panose="020B0609030003000000" pitchFamily="49" charset="0"/>
              </a:defRPr>
            </a:lvl2pPr>
            <a:lvl3pPr>
              <a:defRPr sz="3200" b="1" i="0" baseline="0">
                <a:solidFill>
                  <a:srgbClr val="404040"/>
                </a:solidFill>
                <a:latin typeface="Inconsolata" panose="020B0609030003000000" pitchFamily="49" charset="0"/>
              </a:defRPr>
            </a:lvl3pPr>
            <a:lvl4pPr>
              <a:defRPr sz="3200" b="1" i="0" baseline="0">
                <a:solidFill>
                  <a:srgbClr val="404040"/>
                </a:solidFill>
                <a:latin typeface="Inconsolata" panose="020B0609030003000000" pitchFamily="49" charset="0"/>
              </a:defRPr>
            </a:lvl4pPr>
            <a:lvl5pPr>
              <a:defRPr sz="3200" b="1" i="0" baseline="0">
                <a:solidFill>
                  <a:srgbClr val="404040"/>
                </a:solidFill>
                <a:latin typeface="Inconsolata" panose="020B0609030003000000" pitchFamily="49" charset="0"/>
              </a:defRPr>
            </a:lvl5pPr>
          </a:lstStyle>
          <a:p>
            <a:pPr lvl="0"/>
            <a:r>
              <a:rPr lang="pt-BR" dirty="0"/>
              <a:t>Texto</a:t>
            </a:r>
          </a:p>
        </p:txBody>
      </p:sp>
      <p:sp>
        <p:nvSpPr>
          <p:cNvPr id="18" name="Espaço Reservado para Texto 15"/>
          <p:cNvSpPr>
            <a:spLocks noGrp="1"/>
          </p:cNvSpPr>
          <p:nvPr>
            <p:ph type="body" sz="quarter" idx="13" hasCustomPrompt="1"/>
          </p:nvPr>
        </p:nvSpPr>
        <p:spPr>
          <a:xfrm>
            <a:off x="1079500" y="3733799"/>
            <a:ext cx="6845300" cy="6477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0" i="0" baseline="0">
                <a:solidFill>
                  <a:srgbClr val="404040"/>
                </a:solidFill>
                <a:latin typeface="Inconsolata" panose="020B0609030003000000" pitchFamily="49" charset="0"/>
              </a:defRPr>
            </a:lvl1pPr>
            <a:lvl2pPr>
              <a:defRPr sz="3200" b="1" i="0" baseline="0">
                <a:solidFill>
                  <a:srgbClr val="404040"/>
                </a:solidFill>
                <a:latin typeface="Inconsolata" panose="020B0609030003000000" pitchFamily="49" charset="0"/>
              </a:defRPr>
            </a:lvl2pPr>
            <a:lvl3pPr>
              <a:defRPr sz="3200" b="1" i="0" baseline="0">
                <a:solidFill>
                  <a:srgbClr val="404040"/>
                </a:solidFill>
                <a:latin typeface="Inconsolata" panose="020B0609030003000000" pitchFamily="49" charset="0"/>
              </a:defRPr>
            </a:lvl3pPr>
            <a:lvl4pPr>
              <a:defRPr sz="3200" b="1" i="0" baseline="0">
                <a:solidFill>
                  <a:srgbClr val="404040"/>
                </a:solidFill>
                <a:latin typeface="Inconsolata" panose="020B0609030003000000" pitchFamily="49" charset="0"/>
              </a:defRPr>
            </a:lvl4pPr>
            <a:lvl5pPr>
              <a:defRPr sz="3200" b="1" i="0" baseline="0">
                <a:solidFill>
                  <a:srgbClr val="404040"/>
                </a:solidFill>
                <a:latin typeface="Inconsolata" panose="020B0609030003000000" pitchFamily="49" charset="0"/>
              </a:defRPr>
            </a:lvl5pPr>
          </a:lstStyle>
          <a:p>
            <a:pPr lvl="0"/>
            <a:r>
              <a:rPr lang="pt-BR" dirty="0"/>
              <a:t>Texto</a:t>
            </a:r>
          </a:p>
        </p:txBody>
      </p:sp>
      <p:sp>
        <p:nvSpPr>
          <p:cNvPr id="19" name="Espaço Reservado para Conteúdo 12"/>
          <p:cNvSpPr>
            <a:spLocks noGrp="1"/>
          </p:cNvSpPr>
          <p:nvPr>
            <p:ph sz="quarter" idx="14" hasCustomPrompt="1"/>
          </p:nvPr>
        </p:nvSpPr>
        <p:spPr>
          <a:xfrm>
            <a:off x="660400" y="4879974"/>
            <a:ext cx="7708900" cy="11144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aseline="0">
                <a:solidFill>
                  <a:srgbClr val="404040"/>
                </a:solidFill>
                <a:latin typeface="Source Sans Pro" panose="020B0503030403020204" pitchFamily="34" charset="0"/>
              </a:defRPr>
            </a:lvl1pPr>
            <a:lvl2pPr>
              <a:defRPr sz="2400" baseline="0">
                <a:solidFill>
                  <a:srgbClr val="404040"/>
                </a:solidFill>
                <a:latin typeface="Avenir LT Std 45 Book" panose="020B0502020203020204" pitchFamily="34" charset="0"/>
              </a:defRPr>
            </a:lvl2pPr>
            <a:lvl3pPr>
              <a:defRPr sz="2400" baseline="0">
                <a:solidFill>
                  <a:srgbClr val="404040"/>
                </a:solidFill>
                <a:latin typeface="Avenir LT Std 45 Book" panose="020B0502020203020204" pitchFamily="34" charset="0"/>
              </a:defRPr>
            </a:lvl3pPr>
            <a:lvl4pPr>
              <a:defRPr sz="2400" baseline="0">
                <a:solidFill>
                  <a:srgbClr val="404040"/>
                </a:solidFill>
                <a:latin typeface="Avenir LT Std 45 Book" panose="020B0502020203020204" pitchFamily="34" charset="0"/>
              </a:defRPr>
            </a:lvl4pPr>
            <a:lvl5pPr>
              <a:defRPr sz="2400" baseline="0">
                <a:solidFill>
                  <a:srgbClr val="404040"/>
                </a:solidFill>
                <a:latin typeface="Avenir LT Std 45 Book" panose="020B0502020203020204" pitchFamily="34" charset="0"/>
              </a:defRPr>
            </a:lvl5pPr>
          </a:lstStyle>
          <a:p>
            <a:pPr lvl="0"/>
            <a:r>
              <a:rPr lang="pt-BR" dirty="0"/>
              <a:t>Texto</a:t>
            </a:r>
          </a:p>
        </p:txBody>
      </p:sp>
    </p:spTree>
    <p:extLst>
      <p:ext uri="{BB962C8B-B14F-4D97-AF65-F5344CB8AC3E}">
        <p14:creationId xmlns:p14="http://schemas.microsoft.com/office/powerpoint/2010/main" val="109808656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7800" y="419100"/>
            <a:ext cx="5689600" cy="571500"/>
          </a:xfrm>
          <a:prstGeom prst="rect">
            <a:avLst/>
          </a:prstGeom>
        </p:spPr>
        <p:txBody>
          <a:bodyPr/>
          <a:lstStyle>
            <a:lvl1pPr>
              <a:defRPr sz="3400" b="1" baseline="0">
                <a:solidFill>
                  <a:srgbClr val="404040"/>
                </a:solidFill>
                <a:latin typeface="Source Sans Pro" panose="020B0503030403020204" pitchFamily="34" charset="0"/>
              </a:defRPr>
            </a:lvl1pPr>
          </a:lstStyle>
          <a:p>
            <a:r>
              <a:rPr lang="pt-BR" dirty="0"/>
              <a:t>Título</a:t>
            </a: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8A24DD-1024-427E-ADD5-5B9CB68F9FBF}" type="slidenum">
              <a:rPr lang="pt-BR" smtClean="0"/>
              <a:t>‹nº›</a:t>
            </a:fld>
            <a:endParaRPr lang="pt-BR"/>
          </a:p>
        </p:txBody>
      </p:sp>
      <p:sp>
        <p:nvSpPr>
          <p:cNvPr id="13" name="Espaço Reservado para Conteúdo 12"/>
          <p:cNvSpPr>
            <a:spLocks noGrp="1"/>
          </p:cNvSpPr>
          <p:nvPr>
            <p:ph sz="quarter" idx="11" hasCustomPrompt="1"/>
          </p:nvPr>
        </p:nvSpPr>
        <p:spPr>
          <a:xfrm>
            <a:off x="635000" y="1819274"/>
            <a:ext cx="7708900" cy="380682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aseline="0">
                <a:solidFill>
                  <a:srgbClr val="404040"/>
                </a:solidFill>
                <a:latin typeface="Source Sans Pro" panose="020B0503030403020204" pitchFamily="34" charset="0"/>
              </a:defRPr>
            </a:lvl1pPr>
            <a:lvl2pPr>
              <a:defRPr sz="2400" baseline="0">
                <a:solidFill>
                  <a:srgbClr val="404040"/>
                </a:solidFill>
                <a:latin typeface="Avenir LT Std 45 Book" panose="020B0502020203020204" pitchFamily="34" charset="0"/>
              </a:defRPr>
            </a:lvl2pPr>
            <a:lvl3pPr>
              <a:defRPr sz="2400" baseline="0">
                <a:solidFill>
                  <a:srgbClr val="404040"/>
                </a:solidFill>
                <a:latin typeface="Avenir LT Std 45 Book" panose="020B0502020203020204" pitchFamily="34" charset="0"/>
              </a:defRPr>
            </a:lvl3pPr>
            <a:lvl4pPr>
              <a:defRPr sz="2400" baseline="0">
                <a:solidFill>
                  <a:srgbClr val="404040"/>
                </a:solidFill>
                <a:latin typeface="Avenir LT Std 45 Book" panose="020B0502020203020204" pitchFamily="34" charset="0"/>
              </a:defRPr>
            </a:lvl4pPr>
            <a:lvl5pPr>
              <a:defRPr sz="2400" baseline="0">
                <a:solidFill>
                  <a:srgbClr val="404040"/>
                </a:solidFill>
                <a:latin typeface="Avenir LT Std 45 Book" panose="020B0502020203020204" pitchFamily="34" charset="0"/>
              </a:defRPr>
            </a:lvl5pPr>
          </a:lstStyle>
          <a:p>
            <a:pPr lvl="0"/>
            <a:r>
              <a:rPr lang="pt-BR" dirty="0"/>
              <a:t>Texto</a:t>
            </a:r>
          </a:p>
        </p:txBody>
      </p:sp>
    </p:spTree>
    <p:extLst>
      <p:ext uri="{BB962C8B-B14F-4D97-AF65-F5344CB8AC3E}">
        <p14:creationId xmlns:p14="http://schemas.microsoft.com/office/powerpoint/2010/main" val="25003009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7800" y="419100"/>
            <a:ext cx="5689600" cy="571500"/>
          </a:xfrm>
          <a:prstGeom prst="rect">
            <a:avLst/>
          </a:prstGeom>
        </p:spPr>
        <p:txBody>
          <a:bodyPr/>
          <a:lstStyle>
            <a:lvl1pPr>
              <a:defRPr sz="3400" b="1" baseline="0">
                <a:solidFill>
                  <a:srgbClr val="404040"/>
                </a:solidFill>
                <a:latin typeface="Source Sans Pro" panose="020B0503030403020204" pitchFamily="34" charset="0"/>
              </a:defRPr>
            </a:lvl1pPr>
          </a:lstStyle>
          <a:p>
            <a:r>
              <a:rPr lang="pt-BR" dirty="0"/>
              <a:t>Título</a:t>
            </a: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8A24DD-1024-427E-ADD5-5B9CB68F9FBF}" type="slidenum">
              <a:rPr lang="pt-BR" smtClean="0"/>
              <a:t>‹nº›</a:t>
            </a:fld>
            <a:endParaRPr lang="pt-BR"/>
          </a:p>
        </p:txBody>
      </p:sp>
      <p:sp>
        <p:nvSpPr>
          <p:cNvPr id="8" name="Retângulo 7"/>
          <p:cNvSpPr/>
          <p:nvPr userDrawn="1"/>
        </p:nvSpPr>
        <p:spPr>
          <a:xfrm>
            <a:off x="647700" y="2705100"/>
            <a:ext cx="7708900" cy="1892300"/>
          </a:xfrm>
          <a:prstGeom prst="rect">
            <a:avLst/>
          </a:prstGeom>
          <a:noFill/>
          <a:ln w="38100">
            <a:solidFill>
              <a:srgbClr val="F7BF1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Espaço Reservado para Conteúdo 12"/>
          <p:cNvSpPr>
            <a:spLocks noGrp="1"/>
          </p:cNvSpPr>
          <p:nvPr>
            <p:ph sz="quarter" idx="11" hasCustomPrompt="1"/>
          </p:nvPr>
        </p:nvSpPr>
        <p:spPr>
          <a:xfrm>
            <a:off x="647700" y="1362074"/>
            <a:ext cx="7708900" cy="11144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aseline="0">
                <a:solidFill>
                  <a:srgbClr val="404040"/>
                </a:solidFill>
                <a:latin typeface="Source Sans Pro" panose="020B0503030403020204" pitchFamily="34" charset="0"/>
              </a:defRPr>
            </a:lvl1pPr>
            <a:lvl2pPr>
              <a:defRPr sz="2400" baseline="0">
                <a:solidFill>
                  <a:srgbClr val="404040"/>
                </a:solidFill>
                <a:latin typeface="Avenir LT Std 45 Book" panose="020B0502020203020204" pitchFamily="34" charset="0"/>
              </a:defRPr>
            </a:lvl2pPr>
            <a:lvl3pPr>
              <a:defRPr sz="2400" baseline="0">
                <a:solidFill>
                  <a:srgbClr val="404040"/>
                </a:solidFill>
                <a:latin typeface="Avenir LT Std 45 Book" panose="020B0502020203020204" pitchFamily="34" charset="0"/>
              </a:defRPr>
            </a:lvl3pPr>
            <a:lvl4pPr>
              <a:defRPr sz="2400" baseline="0">
                <a:solidFill>
                  <a:srgbClr val="404040"/>
                </a:solidFill>
                <a:latin typeface="Avenir LT Std 45 Book" panose="020B0502020203020204" pitchFamily="34" charset="0"/>
              </a:defRPr>
            </a:lvl4pPr>
            <a:lvl5pPr>
              <a:defRPr sz="2400" baseline="0">
                <a:solidFill>
                  <a:srgbClr val="404040"/>
                </a:solidFill>
                <a:latin typeface="Avenir LT Std 45 Book" panose="020B0502020203020204" pitchFamily="34" charset="0"/>
              </a:defRPr>
            </a:lvl5pPr>
          </a:lstStyle>
          <a:p>
            <a:pPr lvl="0"/>
            <a:r>
              <a:rPr lang="pt-BR" dirty="0"/>
              <a:t>Texto</a:t>
            </a:r>
          </a:p>
        </p:txBody>
      </p:sp>
      <p:sp>
        <p:nvSpPr>
          <p:cNvPr id="16" name="Espaço Reservado para Texto 15"/>
          <p:cNvSpPr>
            <a:spLocks noGrp="1"/>
          </p:cNvSpPr>
          <p:nvPr>
            <p:ph type="body" sz="quarter" idx="12" hasCustomPrompt="1"/>
          </p:nvPr>
        </p:nvSpPr>
        <p:spPr>
          <a:xfrm>
            <a:off x="1079500" y="2908300"/>
            <a:ext cx="6845300" cy="6477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200" b="1" i="0" baseline="0">
                <a:solidFill>
                  <a:srgbClr val="404040"/>
                </a:solidFill>
                <a:latin typeface="Inconsolata" panose="020B0609030003000000" pitchFamily="49" charset="0"/>
              </a:defRPr>
            </a:lvl1pPr>
            <a:lvl2pPr>
              <a:defRPr sz="3200" b="1" i="0" baseline="0">
                <a:solidFill>
                  <a:srgbClr val="404040"/>
                </a:solidFill>
                <a:latin typeface="Inconsolata" panose="020B0609030003000000" pitchFamily="49" charset="0"/>
              </a:defRPr>
            </a:lvl2pPr>
            <a:lvl3pPr>
              <a:defRPr sz="3200" b="1" i="0" baseline="0">
                <a:solidFill>
                  <a:srgbClr val="404040"/>
                </a:solidFill>
                <a:latin typeface="Inconsolata" panose="020B0609030003000000" pitchFamily="49" charset="0"/>
              </a:defRPr>
            </a:lvl3pPr>
            <a:lvl4pPr>
              <a:defRPr sz="3200" b="1" i="0" baseline="0">
                <a:solidFill>
                  <a:srgbClr val="404040"/>
                </a:solidFill>
                <a:latin typeface="Inconsolata" panose="020B0609030003000000" pitchFamily="49" charset="0"/>
              </a:defRPr>
            </a:lvl4pPr>
            <a:lvl5pPr>
              <a:defRPr sz="3200" b="1" i="0" baseline="0">
                <a:solidFill>
                  <a:srgbClr val="404040"/>
                </a:solidFill>
                <a:latin typeface="Inconsolata" panose="020B0609030003000000" pitchFamily="49" charset="0"/>
              </a:defRPr>
            </a:lvl5pPr>
          </a:lstStyle>
          <a:p>
            <a:pPr lvl="0"/>
            <a:r>
              <a:rPr lang="pt-BR" dirty="0"/>
              <a:t>Texto</a:t>
            </a:r>
          </a:p>
        </p:txBody>
      </p:sp>
      <p:sp>
        <p:nvSpPr>
          <p:cNvPr id="18" name="Espaço Reservado para Texto 15"/>
          <p:cNvSpPr>
            <a:spLocks noGrp="1"/>
          </p:cNvSpPr>
          <p:nvPr>
            <p:ph type="body" sz="quarter" idx="13" hasCustomPrompt="1"/>
          </p:nvPr>
        </p:nvSpPr>
        <p:spPr>
          <a:xfrm>
            <a:off x="1079500" y="3733799"/>
            <a:ext cx="6845300" cy="6477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0" i="0" baseline="0">
                <a:solidFill>
                  <a:srgbClr val="404040"/>
                </a:solidFill>
                <a:latin typeface="Inconsolata" panose="020B0609030003000000" pitchFamily="49" charset="0"/>
              </a:defRPr>
            </a:lvl1pPr>
            <a:lvl2pPr>
              <a:defRPr sz="3200" b="1" i="0" baseline="0">
                <a:solidFill>
                  <a:srgbClr val="404040"/>
                </a:solidFill>
                <a:latin typeface="Inconsolata" panose="020B0609030003000000" pitchFamily="49" charset="0"/>
              </a:defRPr>
            </a:lvl2pPr>
            <a:lvl3pPr>
              <a:defRPr sz="3200" b="1" i="0" baseline="0">
                <a:solidFill>
                  <a:srgbClr val="404040"/>
                </a:solidFill>
                <a:latin typeface="Inconsolata" panose="020B0609030003000000" pitchFamily="49" charset="0"/>
              </a:defRPr>
            </a:lvl3pPr>
            <a:lvl4pPr>
              <a:defRPr sz="3200" b="1" i="0" baseline="0">
                <a:solidFill>
                  <a:srgbClr val="404040"/>
                </a:solidFill>
                <a:latin typeface="Inconsolata" panose="020B0609030003000000" pitchFamily="49" charset="0"/>
              </a:defRPr>
            </a:lvl4pPr>
            <a:lvl5pPr>
              <a:defRPr sz="3200" b="1" i="0" baseline="0">
                <a:solidFill>
                  <a:srgbClr val="404040"/>
                </a:solidFill>
                <a:latin typeface="Inconsolata" panose="020B0609030003000000" pitchFamily="49" charset="0"/>
              </a:defRPr>
            </a:lvl5pPr>
          </a:lstStyle>
          <a:p>
            <a:pPr lvl="0"/>
            <a:r>
              <a:rPr lang="pt-BR" dirty="0"/>
              <a:t>Texto</a:t>
            </a:r>
          </a:p>
        </p:txBody>
      </p:sp>
      <p:sp>
        <p:nvSpPr>
          <p:cNvPr id="19" name="Espaço Reservado para Conteúdo 12"/>
          <p:cNvSpPr>
            <a:spLocks noGrp="1"/>
          </p:cNvSpPr>
          <p:nvPr>
            <p:ph sz="quarter" idx="14" hasCustomPrompt="1"/>
          </p:nvPr>
        </p:nvSpPr>
        <p:spPr>
          <a:xfrm>
            <a:off x="660400" y="4879974"/>
            <a:ext cx="7708900" cy="11144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aseline="0">
                <a:solidFill>
                  <a:srgbClr val="404040"/>
                </a:solidFill>
                <a:latin typeface="Source Sans Pro" panose="020B0503030403020204" pitchFamily="34" charset="0"/>
              </a:defRPr>
            </a:lvl1pPr>
            <a:lvl2pPr>
              <a:defRPr sz="2400" baseline="0">
                <a:solidFill>
                  <a:srgbClr val="404040"/>
                </a:solidFill>
                <a:latin typeface="Avenir LT Std 45 Book" panose="020B0502020203020204" pitchFamily="34" charset="0"/>
              </a:defRPr>
            </a:lvl2pPr>
            <a:lvl3pPr>
              <a:defRPr sz="2400" baseline="0">
                <a:solidFill>
                  <a:srgbClr val="404040"/>
                </a:solidFill>
                <a:latin typeface="Avenir LT Std 45 Book" panose="020B0502020203020204" pitchFamily="34" charset="0"/>
              </a:defRPr>
            </a:lvl3pPr>
            <a:lvl4pPr>
              <a:defRPr sz="2400" baseline="0">
                <a:solidFill>
                  <a:srgbClr val="404040"/>
                </a:solidFill>
                <a:latin typeface="Avenir LT Std 45 Book" panose="020B0502020203020204" pitchFamily="34" charset="0"/>
              </a:defRPr>
            </a:lvl4pPr>
            <a:lvl5pPr>
              <a:defRPr sz="2400" baseline="0">
                <a:solidFill>
                  <a:srgbClr val="404040"/>
                </a:solidFill>
                <a:latin typeface="Avenir LT Std 45 Book" panose="020B0502020203020204" pitchFamily="34" charset="0"/>
              </a:defRPr>
            </a:lvl5pPr>
          </a:lstStyle>
          <a:p>
            <a:pPr lvl="0"/>
            <a:r>
              <a:rPr lang="pt-BR" dirty="0"/>
              <a:t>Texto</a:t>
            </a:r>
          </a:p>
        </p:txBody>
      </p:sp>
    </p:spTree>
    <p:extLst>
      <p:ext uri="{BB962C8B-B14F-4D97-AF65-F5344CB8AC3E}">
        <p14:creationId xmlns:p14="http://schemas.microsoft.com/office/powerpoint/2010/main" val="255998563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sso-A-Pass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8A24DD-1024-427E-ADD5-5B9CB68F9FBF}" type="slidenum">
              <a:rPr lang="pt-BR" smtClean="0"/>
              <a:t>‹nº›</a:t>
            </a:fld>
            <a:endParaRPr lang="pt-BR" dirty="0"/>
          </a:p>
        </p:txBody>
      </p:sp>
      <p:sp>
        <p:nvSpPr>
          <p:cNvPr id="4" name="Título 1"/>
          <p:cNvSpPr>
            <a:spLocks noGrp="1"/>
          </p:cNvSpPr>
          <p:nvPr>
            <p:ph type="title" hasCustomPrompt="1"/>
          </p:nvPr>
        </p:nvSpPr>
        <p:spPr>
          <a:xfrm>
            <a:off x="177800" y="419100"/>
            <a:ext cx="5689600" cy="571500"/>
          </a:xfrm>
          <a:prstGeom prst="rect">
            <a:avLst/>
          </a:prstGeom>
        </p:spPr>
        <p:txBody>
          <a:bodyPr/>
          <a:lstStyle>
            <a:lvl1pPr>
              <a:defRPr sz="3400" b="1" baseline="0">
                <a:solidFill>
                  <a:srgbClr val="404040"/>
                </a:solidFill>
                <a:latin typeface="Source Sans Pro" panose="020B0503030403020204" pitchFamily="34" charset="0"/>
              </a:defRPr>
            </a:lvl1pPr>
          </a:lstStyle>
          <a:p>
            <a:r>
              <a:rPr lang="pt-BR" dirty="0"/>
              <a:t>Título</a:t>
            </a:r>
          </a:p>
        </p:txBody>
      </p:sp>
      <p:sp>
        <p:nvSpPr>
          <p:cNvPr id="6" name="Espaço Reservado para Texto 5"/>
          <p:cNvSpPr>
            <a:spLocks noGrp="1"/>
          </p:cNvSpPr>
          <p:nvPr>
            <p:ph type="body" sz="quarter" idx="11" hasCustomPrompt="1"/>
          </p:nvPr>
        </p:nvSpPr>
        <p:spPr>
          <a:xfrm>
            <a:off x="3454400" y="2782479"/>
            <a:ext cx="2298700" cy="4675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rgbClr val="F7BF14"/>
                </a:solidFill>
                <a:latin typeface="Source Sans Pro" panose="020B0503030403020204" pitchFamily="34" charset="0"/>
              </a:defRPr>
            </a:lvl1pPr>
          </a:lstStyle>
          <a:p>
            <a:pPr lvl="0"/>
            <a:r>
              <a:rPr lang="pt-BR" dirty="0"/>
              <a:t>Texto</a:t>
            </a:r>
          </a:p>
        </p:txBody>
      </p:sp>
      <p:sp>
        <p:nvSpPr>
          <p:cNvPr id="7" name="Espaço Reservado para Texto 5"/>
          <p:cNvSpPr>
            <a:spLocks noGrp="1"/>
          </p:cNvSpPr>
          <p:nvPr>
            <p:ph type="body" sz="quarter" idx="12" hasCustomPrompt="1"/>
          </p:nvPr>
        </p:nvSpPr>
        <p:spPr>
          <a:xfrm>
            <a:off x="692150" y="2782479"/>
            <a:ext cx="2298700" cy="4675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rgbClr val="F7BF14"/>
                </a:solidFill>
                <a:latin typeface="Source Sans Pro" panose="020B0503030403020204" pitchFamily="34" charset="0"/>
              </a:defRPr>
            </a:lvl1pPr>
          </a:lstStyle>
          <a:p>
            <a:pPr lvl="0"/>
            <a:r>
              <a:rPr lang="pt-BR" dirty="0"/>
              <a:t>Texto</a:t>
            </a:r>
          </a:p>
        </p:txBody>
      </p:sp>
      <p:sp>
        <p:nvSpPr>
          <p:cNvPr id="8" name="Espaço Reservado para Texto 5"/>
          <p:cNvSpPr>
            <a:spLocks noGrp="1"/>
          </p:cNvSpPr>
          <p:nvPr>
            <p:ph type="body" sz="quarter" idx="13" hasCustomPrompt="1"/>
          </p:nvPr>
        </p:nvSpPr>
        <p:spPr>
          <a:xfrm>
            <a:off x="6216650" y="2782479"/>
            <a:ext cx="2298700" cy="4675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rgbClr val="F7BF14"/>
                </a:solidFill>
                <a:latin typeface="Source Sans Pro" panose="020B0503030403020204" pitchFamily="34" charset="0"/>
              </a:defRPr>
            </a:lvl1pPr>
          </a:lstStyle>
          <a:p>
            <a:pPr lvl="0"/>
            <a:r>
              <a:rPr lang="pt-BR" dirty="0"/>
              <a:t>Texto</a:t>
            </a:r>
          </a:p>
        </p:txBody>
      </p:sp>
      <p:sp>
        <p:nvSpPr>
          <p:cNvPr id="10" name="Espaço Reservado para Texto 9"/>
          <p:cNvSpPr>
            <a:spLocks noGrp="1"/>
          </p:cNvSpPr>
          <p:nvPr>
            <p:ph type="body" sz="quarter" idx="14" hasCustomPrompt="1"/>
          </p:nvPr>
        </p:nvSpPr>
        <p:spPr>
          <a:xfrm>
            <a:off x="692150" y="3492500"/>
            <a:ext cx="2298700" cy="26797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aseline="0">
                <a:latin typeface="Source Sans Pro" panose="020B0503030403020204" pitchFamily="34" charset="0"/>
              </a:defRPr>
            </a:lvl1pPr>
          </a:lstStyle>
          <a:p>
            <a:pPr lvl="0"/>
            <a:r>
              <a:rPr lang="pt-BR" dirty="0"/>
              <a:t>Texto</a:t>
            </a:r>
          </a:p>
          <a:p>
            <a:pPr lvl="0"/>
            <a:r>
              <a:rPr lang="pt-BR" dirty="0"/>
              <a:t>Texto</a:t>
            </a:r>
          </a:p>
          <a:p>
            <a:pPr lvl="0"/>
            <a:r>
              <a:rPr lang="pt-BR" dirty="0"/>
              <a:t>Texto</a:t>
            </a:r>
          </a:p>
          <a:p>
            <a:pPr lvl="0"/>
            <a:r>
              <a:rPr lang="pt-BR" dirty="0"/>
              <a:t>Texto</a:t>
            </a:r>
          </a:p>
        </p:txBody>
      </p:sp>
      <p:sp>
        <p:nvSpPr>
          <p:cNvPr id="11" name="Espaço Reservado para Texto 9"/>
          <p:cNvSpPr>
            <a:spLocks noGrp="1"/>
          </p:cNvSpPr>
          <p:nvPr>
            <p:ph type="body" sz="quarter" idx="15" hasCustomPrompt="1"/>
          </p:nvPr>
        </p:nvSpPr>
        <p:spPr>
          <a:xfrm>
            <a:off x="3454400" y="3492500"/>
            <a:ext cx="2298700" cy="26797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aseline="0">
                <a:latin typeface="Source Sans Pro" panose="020B0503030403020204" pitchFamily="34" charset="0"/>
              </a:defRPr>
            </a:lvl1pPr>
          </a:lstStyle>
          <a:p>
            <a:pPr lvl="0"/>
            <a:r>
              <a:rPr lang="pt-BR" dirty="0"/>
              <a:t>Texto</a:t>
            </a:r>
          </a:p>
          <a:p>
            <a:pPr lvl="0"/>
            <a:r>
              <a:rPr lang="pt-BR" dirty="0"/>
              <a:t>Texto</a:t>
            </a:r>
          </a:p>
          <a:p>
            <a:pPr lvl="0"/>
            <a:r>
              <a:rPr lang="pt-BR" dirty="0"/>
              <a:t>Texto</a:t>
            </a:r>
          </a:p>
          <a:p>
            <a:pPr lvl="0"/>
            <a:r>
              <a:rPr lang="pt-BR" dirty="0"/>
              <a:t>Texto</a:t>
            </a:r>
          </a:p>
        </p:txBody>
      </p:sp>
      <p:sp>
        <p:nvSpPr>
          <p:cNvPr id="12" name="Espaço Reservado para Texto 9"/>
          <p:cNvSpPr>
            <a:spLocks noGrp="1"/>
          </p:cNvSpPr>
          <p:nvPr>
            <p:ph type="body" sz="quarter" idx="16" hasCustomPrompt="1"/>
          </p:nvPr>
        </p:nvSpPr>
        <p:spPr>
          <a:xfrm>
            <a:off x="6216650" y="3463336"/>
            <a:ext cx="2298700" cy="26797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aseline="0">
                <a:latin typeface="Source Sans Pro" panose="020B0503030403020204" pitchFamily="34" charset="0"/>
              </a:defRPr>
            </a:lvl1pPr>
          </a:lstStyle>
          <a:p>
            <a:pPr lvl="0"/>
            <a:r>
              <a:rPr lang="pt-BR" dirty="0"/>
              <a:t>Texto</a:t>
            </a:r>
          </a:p>
          <a:p>
            <a:pPr lvl="0"/>
            <a:r>
              <a:rPr lang="pt-BR" dirty="0"/>
              <a:t>Texto</a:t>
            </a:r>
          </a:p>
          <a:p>
            <a:pPr lvl="0"/>
            <a:r>
              <a:rPr lang="pt-BR" dirty="0"/>
              <a:t>Texto</a:t>
            </a:r>
          </a:p>
          <a:p>
            <a:pPr lvl="0"/>
            <a:r>
              <a:rPr lang="pt-BR" dirty="0"/>
              <a:t>Texto</a:t>
            </a:r>
          </a:p>
        </p:txBody>
      </p:sp>
      <p:sp>
        <p:nvSpPr>
          <p:cNvPr id="13" name="Elipse 12"/>
          <p:cNvSpPr/>
          <p:nvPr userDrawn="1"/>
        </p:nvSpPr>
        <p:spPr>
          <a:xfrm>
            <a:off x="1476669" y="1810340"/>
            <a:ext cx="729661" cy="729661"/>
          </a:xfrm>
          <a:prstGeom prst="ellipse">
            <a:avLst/>
          </a:prstGeom>
          <a:noFill/>
          <a:ln>
            <a:solidFill>
              <a:srgbClr val="F7BF1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Elipse 13"/>
          <p:cNvSpPr/>
          <p:nvPr userDrawn="1"/>
        </p:nvSpPr>
        <p:spPr>
          <a:xfrm>
            <a:off x="4238919" y="1810340"/>
            <a:ext cx="729661" cy="729661"/>
          </a:xfrm>
          <a:prstGeom prst="ellipse">
            <a:avLst/>
          </a:prstGeom>
          <a:noFill/>
          <a:ln>
            <a:solidFill>
              <a:srgbClr val="F7BF1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Elipse 14"/>
          <p:cNvSpPr/>
          <p:nvPr userDrawn="1"/>
        </p:nvSpPr>
        <p:spPr>
          <a:xfrm>
            <a:off x="7001169" y="1810339"/>
            <a:ext cx="729661" cy="729661"/>
          </a:xfrm>
          <a:prstGeom prst="ellipse">
            <a:avLst/>
          </a:prstGeom>
          <a:noFill/>
          <a:ln>
            <a:solidFill>
              <a:srgbClr val="F7BF1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CaixaDeTexto 15"/>
          <p:cNvSpPr txBox="1"/>
          <p:nvPr userDrawn="1"/>
        </p:nvSpPr>
        <p:spPr>
          <a:xfrm>
            <a:off x="1633627" y="1877403"/>
            <a:ext cx="4411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>
                <a:latin typeface="Avenir LT Std 35 Light" panose="020B0402020203020204" pitchFamily="34" charset="0"/>
              </a:rPr>
              <a:t>1</a:t>
            </a:r>
          </a:p>
        </p:txBody>
      </p:sp>
      <p:sp>
        <p:nvSpPr>
          <p:cNvPr id="17" name="CaixaDeTexto 16"/>
          <p:cNvSpPr txBox="1"/>
          <p:nvPr userDrawn="1"/>
        </p:nvSpPr>
        <p:spPr>
          <a:xfrm>
            <a:off x="4383176" y="1852003"/>
            <a:ext cx="4411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>
                <a:latin typeface="Avenir LT Std 35 Light" panose="020B0402020203020204" pitchFamily="34" charset="0"/>
              </a:rPr>
              <a:t>2</a:t>
            </a:r>
          </a:p>
        </p:txBody>
      </p:sp>
      <p:sp>
        <p:nvSpPr>
          <p:cNvPr id="18" name="CaixaDeTexto 17"/>
          <p:cNvSpPr txBox="1"/>
          <p:nvPr userDrawn="1"/>
        </p:nvSpPr>
        <p:spPr>
          <a:xfrm>
            <a:off x="7153441" y="1852003"/>
            <a:ext cx="4251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>
                <a:latin typeface="Avenir LT Std 35 Light" panose="020B0402020203020204" pitchFamily="34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71519291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sso-A-Pass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7800" y="419100"/>
            <a:ext cx="5689600" cy="571500"/>
          </a:xfrm>
          <a:prstGeom prst="rect">
            <a:avLst/>
          </a:prstGeom>
        </p:spPr>
        <p:txBody>
          <a:bodyPr/>
          <a:lstStyle>
            <a:lvl1pPr>
              <a:defRPr sz="3400" b="1" baseline="0">
                <a:solidFill>
                  <a:srgbClr val="404040"/>
                </a:solidFill>
                <a:latin typeface="Source Sans Pro" panose="020B0503030403020204" pitchFamily="34" charset="0"/>
              </a:defRPr>
            </a:lvl1pPr>
          </a:lstStyle>
          <a:p>
            <a:r>
              <a:rPr lang="pt-BR" dirty="0"/>
              <a:t>Título</a:t>
            </a: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8A24DD-1024-427E-ADD5-5B9CB68F9FBF}" type="slidenum">
              <a:rPr lang="pt-BR" smtClean="0"/>
              <a:t>‹nº›</a:t>
            </a:fld>
            <a:endParaRPr lang="pt-BR"/>
          </a:p>
        </p:txBody>
      </p:sp>
      <p:sp>
        <p:nvSpPr>
          <p:cNvPr id="5" name="Espaço Reservado para Imagem 4"/>
          <p:cNvSpPr>
            <a:spLocks noGrp="1"/>
          </p:cNvSpPr>
          <p:nvPr>
            <p:ph type="pic" sz="quarter" idx="11"/>
          </p:nvPr>
        </p:nvSpPr>
        <p:spPr>
          <a:xfrm>
            <a:off x="668110" y="1538513"/>
            <a:ext cx="3685245" cy="3686630"/>
          </a:xfrm>
          <a:prstGeom prst="rect">
            <a:avLst/>
          </a:prstGeom>
        </p:spPr>
        <p:txBody>
          <a:bodyPr/>
          <a:lstStyle/>
          <a:p>
            <a:endParaRPr lang="pt-BR" dirty="0"/>
          </a:p>
        </p:txBody>
      </p:sp>
      <p:sp>
        <p:nvSpPr>
          <p:cNvPr id="7" name="Espaço Reservado para Texto 6"/>
          <p:cNvSpPr>
            <a:spLocks noGrp="1"/>
          </p:cNvSpPr>
          <p:nvPr>
            <p:ph type="body" sz="quarter" idx="12" hasCustomPrompt="1"/>
          </p:nvPr>
        </p:nvSpPr>
        <p:spPr>
          <a:xfrm>
            <a:off x="5037138" y="1538513"/>
            <a:ext cx="3613150" cy="4427311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>
                <a:latin typeface="Source Sans Pro" panose="020B0503030403020204" pitchFamily="34" charset="0"/>
              </a:defRPr>
            </a:lvl1pPr>
          </a:lstStyle>
          <a:p>
            <a:pPr lvl="0"/>
            <a:r>
              <a:rPr lang="pt-BR" dirty="0"/>
              <a:t>Texto</a:t>
            </a:r>
          </a:p>
        </p:txBody>
      </p:sp>
      <p:sp>
        <p:nvSpPr>
          <p:cNvPr id="9" name="Espaço Reservado para Texto 6"/>
          <p:cNvSpPr>
            <a:spLocks noGrp="1"/>
          </p:cNvSpPr>
          <p:nvPr>
            <p:ph type="body" sz="quarter" idx="13" hasCustomPrompt="1"/>
          </p:nvPr>
        </p:nvSpPr>
        <p:spPr>
          <a:xfrm>
            <a:off x="704157" y="5460548"/>
            <a:ext cx="3613150" cy="505276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2400">
                <a:latin typeface="Source Sans Pro" panose="020B0503030403020204" pitchFamily="34" charset="0"/>
              </a:defRPr>
            </a:lvl1pPr>
          </a:lstStyle>
          <a:p>
            <a:pPr lvl="0"/>
            <a:r>
              <a:rPr lang="pt-BR" dirty="0"/>
              <a:t>Texto</a:t>
            </a:r>
          </a:p>
        </p:txBody>
      </p:sp>
    </p:spTree>
    <p:extLst>
      <p:ext uri="{BB962C8B-B14F-4D97-AF65-F5344CB8AC3E}">
        <p14:creationId xmlns:p14="http://schemas.microsoft.com/office/powerpoint/2010/main" val="92303381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sso-A-Pass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7800" y="419100"/>
            <a:ext cx="5689600" cy="571500"/>
          </a:xfrm>
          <a:prstGeom prst="rect">
            <a:avLst/>
          </a:prstGeom>
        </p:spPr>
        <p:txBody>
          <a:bodyPr/>
          <a:lstStyle>
            <a:lvl1pPr>
              <a:defRPr sz="3400" b="1" baseline="0">
                <a:solidFill>
                  <a:srgbClr val="404040"/>
                </a:solidFill>
                <a:latin typeface="Source Sans Pro" panose="020B0503030403020204" pitchFamily="34" charset="0"/>
              </a:defRPr>
            </a:lvl1pPr>
          </a:lstStyle>
          <a:p>
            <a:r>
              <a:rPr lang="pt-BR" dirty="0"/>
              <a:t>Título</a:t>
            </a: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8A24DD-1024-427E-ADD5-5B9CB68F9FBF}" type="slidenum">
              <a:rPr lang="pt-BR" smtClean="0"/>
              <a:t>‹nº›</a:t>
            </a:fld>
            <a:endParaRPr lang="pt-BR"/>
          </a:p>
        </p:txBody>
      </p:sp>
      <p:sp>
        <p:nvSpPr>
          <p:cNvPr id="5" name="Espaço Reservado para Imagem 4"/>
          <p:cNvSpPr>
            <a:spLocks noGrp="1"/>
          </p:cNvSpPr>
          <p:nvPr>
            <p:ph type="pic" sz="quarter" idx="11"/>
          </p:nvPr>
        </p:nvSpPr>
        <p:spPr>
          <a:xfrm>
            <a:off x="4830105" y="1509937"/>
            <a:ext cx="3685245" cy="3686630"/>
          </a:xfrm>
          <a:prstGeom prst="rect">
            <a:avLst/>
          </a:prstGeom>
        </p:spPr>
        <p:txBody>
          <a:bodyPr/>
          <a:lstStyle/>
          <a:p>
            <a:endParaRPr lang="pt-BR" dirty="0"/>
          </a:p>
        </p:txBody>
      </p:sp>
      <p:sp>
        <p:nvSpPr>
          <p:cNvPr id="7" name="Espaço Reservado para Texto 6"/>
          <p:cNvSpPr>
            <a:spLocks noGrp="1"/>
          </p:cNvSpPr>
          <p:nvPr>
            <p:ph type="body" sz="quarter" idx="12" hasCustomPrompt="1"/>
          </p:nvPr>
        </p:nvSpPr>
        <p:spPr>
          <a:xfrm>
            <a:off x="566738" y="1509937"/>
            <a:ext cx="4019776" cy="4427311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>
                <a:latin typeface="Source Sans Pro" panose="020B0503030403020204" pitchFamily="34" charset="0"/>
              </a:defRPr>
            </a:lvl1pPr>
          </a:lstStyle>
          <a:p>
            <a:pPr lvl="0"/>
            <a:r>
              <a:rPr lang="pt-BR" dirty="0"/>
              <a:t>Texto</a:t>
            </a:r>
          </a:p>
        </p:txBody>
      </p:sp>
      <p:sp>
        <p:nvSpPr>
          <p:cNvPr id="9" name="Espaço Reservado para Texto 6"/>
          <p:cNvSpPr>
            <a:spLocks noGrp="1"/>
          </p:cNvSpPr>
          <p:nvPr>
            <p:ph type="body" sz="quarter" idx="13" hasCustomPrompt="1"/>
          </p:nvPr>
        </p:nvSpPr>
        <p:spPr>
          <a:xfrm>
            <a:off x="4866152" y="5431972"/>
            <a:ext cx="3613150" cy="505276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2400">
                <a:latin typeface="Source Sans Pro" panose="020B0503030403020204" pitchFamily="34" charset="0"/>
              </a:defRPr>
            </a:lvl1pPr>
          </a:lstStyle>
          <a:p>
            <a:pPr lvl="0"/>
            <a:r>
              <a:rPr lang="pt-BR" dirty="0"/>
              <a:t>Texto</a:t>
            </a:r>
          </a:p>
        </p:txBody>
      </p:sp>
    </p:spTree>
    <p:extLst>
      <p:ext uri="{BB962C8B-B14F-4D97-AF65-F5344CB8AC3E}">
        <p14:creationId xmlns:p14="http://schemas.microsoft.com/office/powerpoint/2010/main" val="516819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8A24DD-1024-427E-ADD5-5B9CB68F9FBF}" type="slidenum">
              <a:rPr lang="pt-BR" smtClean="0"/>
              <a:t>‹nº›</a:t>
            </a:fld>
            <a:endParaRPr lang="pt-BR" dirty="0"/>
          </a:p>
        </p:txBody>
      </p:sp>
      <p:sp>
        <p:nvSpPr>
          <p:cNvPr id="4" name="Título 1"/>
          <p:cNvSpPr>
            <a:spLocks noGrp="1"/>
          </p:cNvSpPr>
          <p:nvPr>
            <p:ph type="title" hasCustomPrompt="1"/>
          </p:nvPr>
        </p:nvSpPr>
        <p:spPr>
          <a:xfrm>
            <a:off x="177800" y="419100"/>
            <a:ext cx="5689600" cy="571500"/>
          </a:xfrm>
          <a:prstGeom prst="rect">
            <a:avLst/>
          </a:prstGeom>
        </p:spPr>
        <p:txBody>
          <a:bodyPr/>
          <a:lstStyle>
            <a:lvl1pPr>
              <a:defRPr sz="3400" b="1" baseline="0">
                <a:solidFill>
                  <a:srgbClr val="404040"/>
                </a:solidFill>
                <a:latin typeface="Source Sans Pro" panose="020B0503030403020204" pitchFamily="34" charset="0"/>
              </a:defRPr>
            </a:lvl1pPr>
          </a:lstStyle>
          <a:p>
            <a:r>
              <a:rPr lang="pt-BR" dirty="0"/>
              <a:t>Título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11" hasCustomPrompt="1"/>
          </p:nvPr>
        </p:nvSpPr>
        <p:spPr>
          <a:xfrm>
            <a:off x="550863" y="1698625"/>
            <a:ext cx="7964487" cy="4237038"/>
          </a:xfrm>
          <a:prstGeom prst="rect">
            <a:avLst/>
          </a:prstGeom>
        </p:spPr>
        <p:txBody>
          <a:bodyPr/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04040"/>
              </a:buClr>
              <a:buSzTx/>
              <a:buFont typeface="Wingdings" panose="05000000000000000000" pitchFamily="2" charset="2"/>
              <a:buChar char="§"/>
              <a:tabLst/>
              <a:defRPr>
                <a:latin typeface="Source Sans Pro" panose="020B0503030403020204" pitchFamily="34" charset="0"/>
              </a:defRPr>
            </a:lvl1pPr>
          </a:lstStyle>
          <a:p>
            <a:pPr lvl="0"/>
            <a:r>
              <a:rPr lang="pt-BR" dirty="0"/>
              <a:t>Texto</a:t>
            </a:r>
          </a:p>
          <a:p>
            <a:pPr lvl="0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9386109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Slide de Título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200150" y="2386744"/>
            <a:ext cx="67437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2850">
                <a:solidFill>
                  <a:srgbClr val="262626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21396" y="4352544"/>
            <a:ext cx="5101209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9/26/2019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6304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pt-BR" dirty="0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 dirty="0"/>
              <a:t>Clique para editar o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="" xmlns:a16="http://schemas.microsoft.com/office/drawing/2014/main" id="{A8151171-A56D-42A6-8639-A78426CBEC3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5" name="Rectangle 5">
            <a:extLst>
              <a:ext uri="{FF2B5EF4-FFF2-40B4-BE49-F238E27FC236}">
                <a16:creationId xmlns="" xmlns:a16="http://schemas.microsoft.com/office/drawing/2014/main" id="{87599FB1-A39D-473C-84AB-9DB27AEE8B9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059113" y="6381750"/>
            <a:ext cx="2895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t-BR"/>
              <a:t>2013Q2</a:t>
            </a:r>
          </a:p>
          <a:p>
            <a:pPr>
              <a:defRPr/>
            </a:pPr>
            <a:endParaRPr lang="pt-BR"/>
          </a:p>
        </p:txBody>
      </p:sp>
      <p:sp>
        <p:nvSpPr>
          <p:cNvPr id="6" name="Rectangle 6">
            <a:extLst>
              <a:ext uri="{FF2B5EF4-FFF2-40B4-BE49-F238E27FC236}">
                <a16:creationId xmlns="" xmlns:a16="http://schemas.microsoft.com/office/drawing/2014/main" id="{6447F054-FC0E-48F1-8078-2896BC30F0C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FB808D0-84DE-4FAB-AEA6-75AF03192E94}" type="slidenum">
              <a:rPr lang="pt-BR" altLang="pt-BR"/>
              <a:pPr>
                <a:defRPr/>
              </a:pPr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20152630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dirty="0"/>
              <a:t>9/26/2019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Aprendizado</a:t>
            </a:r>
            <a:r>
              <a:rPr lang="en-US" dirty="0"/>
              <a:t> de </a:t>
            </a:r>
            <a:r>
              <a:rPr lang="en-US" dirty="0" err="1"/>
              <a:t>Máquina</a:t>
            </a:r>
            <a:r>
              <a:rPr lang="en-US" dirty="0"/>
              <a:t> –IPT – Prof. Marcelo </a:t>
            </a:r>
            <a:r>
              <a:rPr lang="en-US" dirty="0" err="1"/>
              <a:t>Novaes</a:t>
            </a:r>
            <a:r>
              <a:rPr lang="en-US" dirty="0"/>
              <a:t> de Rezende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7258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7800" y="419100"/>
            <a:ext cx="5689600" cy="571500"/>
          </a:xfrm>
          <a:prstGeom prst="rect">
            <a:avLst/>
          </a:prstGeom>
        </p:spPr>
        <p:txBody>
          <a:bodyPr/>
          <a:lstStyle>
            <a:lvl1pPr>
              <a:defRPr sz="3400" b="1" baseline="0">
                <a:solidFill>
                  <a:srgbClr val="404040"/>
                </a:solidFill>
                <a:latin typeface="Source Sans Pro" panose="020B0503030403020204" pitchFamily="34" charset="0"/>
              </a:defRPr>
            </a:lvl1pPr>
          </a:lstStyle>
          <a:p>
            <a:r>
              <a:rPr lang="pt-BR" dirty="0"/>
              <a:t>Título</a:t>
            </a: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8A24DD-1024-427E-ADD5-5B9CB68F9FBF}" type="slidenum">
              <a:rPr lang="pt-BR" smtClean="0"/>
              <a:t>‹nº›</a:t>
            </a:fld>
            <a:endParaRPr lang="pt-BR"/>
          </a:p>
        </p:txBody>
      </p:sp>
      <p:sp>
        <p:nvSpPr>
          <p:cNvPr id="13" name="Espaço Reservado para Conteúdo 12"/>
          <p:cNvSpPr>
            <a:spLocks noGrp="1"/>
          </p:cNvSpPr>
          <p:nvPr>
            <p:ph sz="quarter" idx="11" hasCustomPrompt="1"/>
          </p:nvPr>
        </p:nvSpPr>
        <p:spPr>
          <a:xfrm>
            <a:off x="635000" y="1819274"/>
            <a:ext cx="7708900" cy="380682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aseline="0">
                <a:solidFill>
                  <a:srgbClr val="404040"/>
                </a:solidFill>
                <a:latin typeface="Source Sans Pro" panose="020B0503030403020204" pitchFamily="34" charset="0"/>
              </a:defRPr>
            </a:lvl1pPr>
            <a:lvl2pPr>
              <a:defRPr sz="2400" baseline="0">
                <a:solidFill>
                  <a:srgbClr val="404040"/>
                </a:solidFill>
                <a:latin typeface="Avenir LT Std 45 Book" panose="020B0502020203020204" pitchFamily="34" charset="0"/>
              </a:defRPr>
            </a:lvl2pPr>
            <a:lvl3pPr>
              <a:defRPr sz="2400" baseline="0">
                <a:solidFill>
                  <a:srgbClr val="404040"/>
                </a:solidFill>
                <a:latin typeface="Avenir LT Std 45 Book" panose="020B0502020203020204" pitchFamily="34" charset="0"/>
              </a:defRPr>
            </a:lvl3pPr>
            <a:lvl4pPr>
              <a:defRPr sz="2400" baseline="0">
                <a:solidFill>
                  <a:srgbClr val="404040"/>
                </a:solidFill>
                <a:latin typeface="Avenir LT Std 45 Book" panose="020B0502020203020204" pitchFamily="34" charset="0"/>
              </a:defRPr>
            </a:lvl4pPr>
            <a:lvl5pPr>
              <a:defRPr sz="2400" baseline="0">
                <a:solidFill>
                  <a:srgbClr val="404040"/>
                </a:solidFill>
                <a:latin typeface="Avenir LT Std 45 Book" panose="020B0502020203020204" pitchFamily="34" charset="0"/>
              </a:defRPr>
            </a:lvl5pPr>
          </a:lstStyle>
          <a:p>
            <a:pPr lvl="0"/>
            <a:r>
              <a:rPr lang="pt-BR" dirty="0"/>
              <a:t>Texto</a:t>
            </a:r>
          </a:p>
        </p:txBody>
      </p:sp>
    </p:spTree>
    <p:extLst>
      <p:ext uri="{BB962C8B-B14F-4D97-AF65-F5344CB8AC3E}">
        <p14:creationId xmlns:p14="http://schemas.microsoft.com/office/powerpoint/2010/main" val="117368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sso-A-Pass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8A24DD-1024-427E-ADD5-5B9CB68F9FBF}" type="slidenum">
              <a:rPr lang="pt-BR" smtClean="0"/>
              <a:t>‹nº›</a:t>
            </a:fld>
            <a:endParaRPr lang="pt-BR" dirty="0"/>
          </a:p>
        </p:txBody>
      </p:sp>
      <p:sp>
        <p:nvSpPr>
          <p:cNvPr id="4" name="Título 1"/>
          <p:cNvSpPr>
            <a:spLocks noGrp="1"/>
          </p:cNvSpPr>
          <p:nvPr>
            <p:ph type="title" hasCustomPrompt="1"/>
          </p:nvPr>
        </p:nvSpPr>
        <p:spPr>
          <a:xfrm>
            <a:off x="177800" y="419100"/>
            <a:ext cx="5689600" cy="571500"/>
          </a:xfrm>
          <a:prstGeom prst="rect">
            <a:avLst/>
          </a:prstGeom>
        </p:spPr>
        <p:txBody>
          <a:bodyPr/>
          <a:lstStyle>
            <a:lvl1pPr>
              <a:defRPr sz="3400" b="1" baseline="0">
                <a:solidFill>
                  <a:srgbClr val="404040"/>
                </a:solidFill>
                <a:latin typeface="Source Sans Pro" panose="020B0503030403020204" pitchFamily="34" charset="0"/>
              </a:defRPr>
            </a:lvl1pPr>
          </a:lstStyle>
          <a:p>
            <a:r>
              <a:rPr lang="pt-BR" dirty="0"/>
              <a:t>Título</a:t>
            </a:r>
          </a:p>
        </p:txBody>
      </p:sp>
      <p:sp>
        <p:nvSpPr>
          <p:cNvPr id="6" name="Espaço Reservado para Texto 5"/>
          <p:cNvSpPr>
            <a:spLocks noGrp="1"/>
          </p:cNvSpPr>
          <p:nvPr>
            <p:ph type="body" sz="quarter" idx="11" hasCustomPrompt="1"/>
          </p:nvPr>
        </p:nvSpPr>
        <p:spPr>
          <a:xfrm>
            <a:off x="3454400" y="2782479"/>
            <a:ext cx="2298700" cy="4675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rgbClr val="F7BF14"/>
                </a:solidFill>
                <a:latin typeface="Source Sans Pro" panose="020B0503030403020204" pitchFamily="34" charset="0"/>
              </a:defRPr>
            </a:lvl1pPr>
          </a:lstStyle>
          <a:p>
            <a:pPr lvl="0"/>
            <a:r>
              <a:rPr lang="pt-BR" dirty="0"/>
              <a:t>Texto</a:t>
            </a:r>
          </a:p>
        </p:txBody>
      </p:sp>
      <p:sp>
        <p:nvSpPr>
          <p:cNvPr id="7" name="Espaço Reservado para Texto 5"/>
          <p:cNvSpPr>
            <a:spLocks noGrp="1"/>
          </p:cNvSpPr>
          <p:nvPr>
            <p:ph type="body" sz="quarter" idx="12" hasCustomPrompt="1"/>
          </p:nvPr>
        </p:nvSpPr>
        <p:spPr>
          <a:xfrm>
            <a:off x="692150" y="2782479"/>
            <a:ext cx="2298700" cy="4675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rgbClr val="F7BF14"/>
                </a:solidFill>
                <a:latin typeface="Source Sans Pro" panose="020B0503030403020204" pitchFamily="34" charset="0"/>
              </a:defRPr>
            </a:lvl1pPr>
          </a:lstStyle>
          <a:p>
            <a:pPr lvl="0"/>
            <a:r>
              <a:rPr lang="pt-BR" dirty="0"/>
              <a:t>Texto</a:t>
            </a:r>
          </a:p>
        </p:txBody>
      </p:sp>
      <p:sp>
        <p:nvSpPr>
          <p:cNvPr id="8" name="Espaço Reservado para Texto 5"/>
          <p:cNvSpPr>
            <a:spLocks noGrp="1"/>
          </p:cNvSpPr>
          <p:nvPr>
            <p:ph type="body" sz="quarter" idx="13" hasCustomPrompt="1"/>
          </p:nvPr>
        </p:nvSpPr>
        <p:spPr>
          <a:xfrm>
            <a:off x="6216650" y="2782479"/>
            <a:ext cx="2298700" cy="4675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rgbClr val="F7BF14"/>
                </a:solidFill>
                <a:latin typeface="Source Sans Pro" panose="020B0503030403020204" pitchFamily="34" charset="0"/>
              </a:defRPr>
            </a:lvl1pPr>
          </a:lstStyle>
          <a:p>
            <a:pPr lvl="0"/>
            <a:r>
              <a:rPr lang="pt-BR" dirty="0"/>
              <a:t>Texto</a:t>
            </a:r>
          </a:p>
        </p:txBody>
      </p:sp>
      <p:sp>
        <p:nvSpPr>
          <p:cNvPr id="10" name="Espaço Reservado para Texto 9"/>
          <p:cNvSpPr>
            <a:spLocks noGrp="1"/>
          </p:cNvSpPr>
          <p:nvPr>
            <p:ph type="body" sz="quarter" idx="14" hasCustomPrompt="1"/>
          </p:nvPr>
        </p:nvSpPr>
        <p:spPr>
          <a:xfrm>
            <a:off x="692150" y="3492500"/>
            <a:ext cx="2298700" cy="26797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aseline="0">
                <a:latin typeface="Source Sans Pro" panose="020B0503030403020204" pitchFamily="34" charset="0"/>
              </a:defRPr>
            </a:lvl1pPr>
          </a:lstStyle>
          <a:p>
            <a:pPr lvl="0"/>
            <a:r>
              <a:rPr lang="pt-BR" dirty="0"/>
              <a:t>Texto</a:t>
            </a:r>
          </a:p>
          <a:p>
            <a:pPr lvl="0"/>
            <a:r>
              <a:rPr lang="pt-BR" dirty="0"/>
              <a:t>Texto</a:t>
            </a:r>
          </a:p>
          <a:p>
            <a:pPr lvl="0"/>
            <a:r>
              <a:rPr lang="pt-BR" dirty="0"/>
              <a:t>Texto</a:t>
            </a:r>
          </a:p>
          <a:p>
            <a:pPr lvl="0"/>
            <a:r>
              <a:rPr lang="pt-BR" dirty="0"/>
              <a:t>Texto</a:t>
            </a:r>
          </a:p>
        </p:txBody>
      </p:sp>
      <p:sp>
        <p:nvSpPr>
          <p:cNvPr id="11" name="Espaço Reservado para Texto 9"/>
          <p:cNvSpPr>
            <a:spLocks noGrp="1"/>
          </p:cNvSpPr>
          <p:nvPr>
            <p:ph type="body" sz="quarter" idx="15" hasCustomPrompt="1"/>
          </p:nvPr>
        </p:nvSpPr>
        <p:spPr>
          <a:xfrm>
            <a:off x="3454400" y="3492500"/>
            <a:ext cx="2298700" cy="26797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aseline="0">
                <a:latin typeface="Source Sans Pro" panose="020B0503030403020204" pitchFamily="34" charset="0"/>
              </a:defRPr>
            </a:lvl1pPr>
          </a:lstStyle>
          <a:p>
            <a:pPr lvl="0"/>
            <a:r>
              <a:rPr lang="pt-BR" dirty="0"/>
              <a:t>Texto</a:t>
            </a:r>
          </a:p>
          <a:p>
            <a:pPr lvl="0"/>
            <a:r>
              <a:rPr lang="pt-BR" dirty="0"/>
              <a:t>Texto</a:t>
            </a:r>
          </a:p>
          <a:p>
            <a:pPr lvl="0"/>
            <a:r>
              <a:rPr lang="pt-BR" dirty="0"/>
              <a:t>Texto</a:t>
            </a:r>
          </a:p>
          <a:p>
            <a:pPr lvl="0"/>
            <a:r>
              <a:rPr lang="pt-BR" dirty="0"/>
              <a:t>Texto</a:t>
            </a:r>
          </a:p>
        </p:txBody>
      </p:sp>
      <p:sp>
        <p:nvSpPr>
          <p:cNvPr id="12" name="Espaço Reservado para Texto 9"/>
          <p:cNvSpPr>
            <a:spLocks noGrp="1"/>
          </p:cNvSpPr>
          <p:nvPr>
            <p:ph type="body" sz="quarter" idx="16" hasCustomPrompt="1"/>
          </p:nvPr>
        </p:nvSpPr>
        <p:spPr>
          <a:xfrm>
            <a:off x="6216650" y="3463336"/>
            <a:ext cx="2298700" cy="26797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aseline="0">
                <a:latin typeface="Source Sans Pro" panose="020B0503030403020204" pitchFamily="34" charset="0"/>
              </a:defRPr>
            </a:lvl1pPr>
          </a:lstStyle>
          <a:p>
            <a:pPr lvl="0"/>
            <a:r>
              <a:rPr lang="pt-BR" dirty="0"/>
              <a:t>Texto</a:t>
            </a:r>
          </a:p>
          <a:p>
            <a:pPr lvl="0"/>
            <a:r>
              <a:rPr lang="pt-BR" dirty="0"/>
              <a:t>Texto</a:t>
            </a:r>
          </a:p>
          <a:p>
            <a:pPr lvl="0"/>
            <a:r>
              <a:rPr lang="pt-BR" dirty="0"/>
              <a:t>Texto</a:t>
            </a:r>
          </a:p>
          <a:p>
            <a:pPr lvl="0"/>
            <a:r>
              <a:rPr lang="pt-BR" dirty="0"/>
              <a:t>Texto</a:t>
            </a:r>
          </a:p>
        </p:txBody>
      </p:sp>
      <p:sp>
        <p:nvSpPr>
          <p:cNvPr id="13" name="Elipse 12"/>
          <p:cNvSpPr/>
          <p:nvPr userDrawn="1"/>
        </p:nvSpPr>
        <p:spPr>
          <a:xfrm>
            <a:off x="1476669" y="1810340"/>
            <a:ext cx="729661" cy="729661"/>
          </a:xfrm>
          <a:prstGeom prst="ellipse">
            <a:avLst/>
          </a:prstGeom>
          <a:noFill/>
          <a:ln>
            <a:solidFill>
              <a:srgbClr val="F7BF1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Elipse 13"/>
          <p:cNvSpPr/>
          <p:nvPr userDrawn="1"/>
        </p:nvSpPr>
        <p:spPr>
          <a:xfrm>
            <a:off x="4238919" y="1810340"/>
            <a:ext cx="729661" cy="729661"/>
          </a:xfrm>
          <a:prstGeom prst="ellipse">
            <a:avLst/>
          </a:prstGeom>
          <a:noFill/>
          <a:ln>
            <a:solidFill>
              <a:srgbClr val="F7BF1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Elipse 14"/>
          <p:cNvSpPr/>
          <p:nvPr userDrawn="1"/>
        </p:nvSpPr>
        <p:spPr>
          <a:xfrm>
            <a:off x="7001169" y="1810339"/>
            <a:ext cx="729661" cy="729661"/>
          </a:xfrm>
          <a:prstGeom prst="ellipse">
            <a:avLst/>
          </a:prstGeom>
          <a:noFill/>
          <a:ln>
            <a:solidFill>
              <a:srgbClr val="F7BF1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CaixaDeTexto 15"/>
          <p:cNvSpPr txBox="1"/>
          <p:nvPr userDrawn="1"/>
        </p:nvSpPr>
        <p:spPr>
          <a:xfrm>
            <a:off x="1633627" y="1877403"/>
            <a:ext cx="4411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>
                <a:latin typeface="Avenir LT Std 35 Light" panose="020B0402020203020204" pitchFamily="34" charset="0"/>
              </a:rPr>
              <a:t>1</a:t>
            </a:r>
          </a:p>
        </p:txBody>
      </p:sp>
      <p:sp>
        <p:nvSpPr>
          <p:cNvPr id="17" name="CaixaDeTexto 16"/>
          <p:cNvSpPr txBox="1"/>
          <p:nvPr userDrawn="1"/>
        </p:nvSpPr>
        <p:spPr>
          <a:xfrm>
            <a:off x="4383176" y="1852003"/>
            <a:ext cx="4411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>
                <a:latin typeface="Avenir LT Std 35 Light" panose="020B0402020203020204" pitchFamily="34" charset="0"/>
              </a:rPr>
              <a:t>2</a:t>
            </a:r>
          </a:p>
        </p:txBody>
      </p:sp>
      <p:sp>
        <p:nvSpPr>
          <p:cNvPr id="18" name="CaixaDeTexto 17"/>
          <p:cNvSpPr txBox="1"/>
          <p:nvPr userDrawn="1"/>
        </p:nvSpPr>
        <p:spPr>
          <a:xfrm>
            <a:off x="7153441" y="1852003"/>
            <a:ext cx="4251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>
                <a:latin typeface="Avenir LT Std 35 Light" panose="020B0402020203020204" pitchFamily="34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8424068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sso-A-Pass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7800" y="419100"/>
            <a:ext cx="5689600" cy="571500"/>
          </a:xfrm>
          <a:prstGeom prst="rect">
            <a:avLst/>
          </a:prstGeom>
        </p:spPr>
        <p:txBody>
          <a:bodyPr/>
          <a:lstStyle>
            <a:lvl1pPr>
              <a:defRPr sz="3400" b="1" baseline="0">
                <a:solidFill>
                  <a:srgbClr val="404040"/>
                </a:solidFill>
                <a:latin typeface="Source Sans Pro" panose="020B0503030403020204" pitchFamily="34" charset="0"/>
              </a:defRPr>
            </a:lvl1pPr>
          </a:lstStyle>
          <a:p>
            <a:r>
              <a:rPr lang="pt-BR" dirty="0"/>
              <a:t>Título</a:t>
            </a: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8A24DD-1024-427E-ADD5-5B9CB68F9FBF}" type="slidenum">
              <a:rPr lang="pt-BR" smtClean="0"/>
              <a:t>‹nº›</a:t>
            </a:fld>
            <a:endParaRPr lang="pt-BR"/>
          </a:p>
        </p:txBody>
      </p:sp>
      <p:sp>
        <p:nvSpPr>
          <p:cNvPr id="5" name="Espaço Reservado para Imagem 4"/>
          <p:cNvSpPr>
            <a:spLocks noGrp="1"/>
          </p:cNvSpPr>
          <p:nvPr>
            <p:ph type="pic" sz="quarter" idx="11"/>
          </p:nvPr>
        </p:nvSpPr>
        <p:spPr>
          <a:xfrm>
            <a:off x="668110" y="1538513"/>
            <a:ext cx="3685245" cy="3686630"/>
          </a:xfrm>
          <a:prstGeom prst="rect">
            <a:avLst/>
          </a:prstGeom>
        </p:spPr>
        <p:txBody>
          <a:bodyPr/>
          <a:lstStyle/>
          <a:p>
            <a:endParaRPr lang="pt-BR" dirty="0"/>
          </a:p>
        </p:txBody>
      </p:sp>
      <p:sp>
        <p:nvSpPr>
          <p:cNvPr id="7" name="Espaço Reservado para Texto 6"/>
          <p:cNvSpPr>
            <a:spLocks noGrp="1"/>
          </p:cNvSpPr>
          <p:nvPr>
            <p:ph type="body" sz="quarter" idx="12" hasCustomPrompt="1"/>
          </p:nvPr>
        </p:nvSpPr>
        <p:spPr>
          <a:xfrm>
            <a:off x="5037138" y="1538513"/>
            <a:ext cx="3613150" cy="4427311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>
                <a:latin typeface="Source Sans Pro" panose="020B0503030403020204" pitchFamily="34" charset="0"/>
              </a:defRPr>
            </a:lvl1pPr>
          </a:lstStyle>
          <a:p>
            <a:pPr lvl="0"/>
            <a:r>
              <a:rPr lang="pt-BR" dirty="0"/>
              <a:t>Texto</a:t>
            </a:r>
          </a:p>
        </p:txBody>
      </p:sp>
      <p:sp>
        <p:nvSpPr>
          <p:cNvPr id="9" name="Espaço Reservado para Texto 6"/>
          <p:cNvSpPr>
            <a:spLocks noGrp="1"/>
          </p:cNvSpPr>
          <p:nvPr>
            <p:ph type="body" sz="quarter" idx="13" hasCustomPrompt="1"/>
          </p:nvPr>
        </p:nvSpPr>
        <p:spPr>
          <a:xfrm>
            <a:off x="704157" y="5460548"/>
            <a:ext cx="3613150" cy="505276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2400">
                <a:latin typeface="Source Sans Pro" panose="020B0503030403020204" pitchFamily="34" charset="0"/>
              </a:defRPr>
            </a:lvl1pPr>
          </a:lstStyle>
          <a:p>
            <a:pPr lvl="0"/>
            <a:r>
              <a:rPr lang="pt-BR" dirty="0"/>
              <a:t>Texto</a:t>
            </a:r>
          </a:p>
        </p:txBody>
      </p:sp>
    </p:spTree>
    <p:extLst>
      <p:ext uri="{BB962C8B-B14F-4D97-AF65-F5344CB8AC3E}">
        <p14:creationId xmlns:p14="http://schemas.microsoft.com/office/powerpoint/2010/main" val="22347420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sso-A-Pass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7800" y="419100"/>
            <a:ext cx="5689600" cy="571500"/>
          </a:xfrm>
          <a:prstGeom prst="rect">
            <a:avLst/>
          </a:prstGeom>
        </p:spPr>
        <p:txBody>
          <a:bodyPr/>
          <a:lstStyle>
            <a:lvl1pPr>
              <a:defRPr sz="3400" b="1" baseline="0">
                <a:solidFill>
                  <a:srgbClr val="404040"/>
                </a:solidFill>
                <a:latin typeface="Source Sans Pro" panose="020B0503030403020204" pitchFamily="34" charset="0"/>
              </a:defRPr>
            </a:lvl1pPr>
          </a:lstStyle>
          <a:p>
            <a:r>
              <a:rPr lang="pt-BR" dirty="0"/>
              <a:t>Título</a:t>
            </a: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8A24DD-1024-427E-ADD5-5B9CB68F9FBF}" type="slidenum">
              <a:rPr lang="pt-BR" smtClean="0"/>
              <a:t>‹nº›</a:t>
            </a:fld>
            <a:endParaRPr lang="pt-BR"/>
          </a:p>
        </p:txBody>
      </p:sp>
      <p:sp>
        <p:nvSpPr>
          <p:cNvPr id="5" name="Espaço Reservado para Imagem 4"/>
          <p:cNvSpPr>
            <a:spLocks noGrp="1"/>
          </p:cNvSpPr>
          <p:nvPr>
            <p:ph type="pic" sz="quarter" idx="11"/>
          </p:nvPr>
        </p:nvSpPr>
        <p:spPr>
          <a:xfrm>
            <a:off x="4830105" y="1509937"/>
            <a:ext cx="3685245" cy="3686630"/>
          </a:xfrm>
          <a:prstGeom prst="rect">
            <a:avLst/>
          </a:prstGeom>
        </p:spPr>
        <p:txBody>
          <a:bodyPr/>
          <a:lstStyle/>
          <a:p>
            <a:endParaRPr lang="pt-BR" dirty="0"/>
          </a:p>
        </p:txBody>
      </p:sp>
      <p:sp>
        <p:nvSpPr>
          <p:cNvPr id="7" name="Espaço Reservado para Texto 6"/>
          <p:cNvSpPr>
            <a:spLocks noGrp="1"/>
          </p:cNvSpPr>
          <p:nvPr>
            <p:ph type="body" sz="quarter" idx="12" hasCustomPrompt="1"/>
          </p:nvPr>
        </p:nvSpPr>
        <p:spPr>
          <a:xfrm>
            <a:off x="566738" y="1509937"/>
            <a:ext cx="4019776" cy="4427311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>
                <a:latin typeface="Source Sans Pro" panose="020B0503030403020204" pitchFamily="34" charset="0"/>
              </a:defRPr>
            </a:lvl1pPr>
          </a:lstStyle>
          <a:p>
            <a:pPr lvl="0"/>
            <a:r>
              <a:rPr lang="pt-BR" dirty="0"/>
              <a:t>Texto</a:t>
            </a:r>
          </a:p>
        </p:txBody>
      </p:sp>
      <p:sp>
        <p:nvSpPr>
          <p:cNvPr id="9" name="Espaço Reservado para Texto 6"/>
          <p:cNvSpPr>
            <a:spLocks noGrp="1"/>
          </p:cNvSpPr>
          <p:nvPr>
            <p:ph type="body" sz="quarter" idx="13" hasCustomPrompt="1"/>
          </p:nvPr>
        </p:nvSpPr>
        <p:spPr>
          <a:xfrm>
            <a:off x="4866152" y="5431972"/>
            <a:ext cx="3613150" cy="505276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2400">
                <a:latin typeface="Source Sans Pro" panose="020B0503030403020204" pitchFamily="34" charset="0"/>
              </a:defRPr>
            </a:lvl1pPr>
          </a:lstStyle>
          <a:p>
            <a:pPr lvl="0"/>
            <a:r>
              <a:rPr lang="pt-BR" dirty="0"/>
              <a:t>Texto</a:t>
            </a:r>
          </a:p>
        </p:txBody>
      </p:sp>
    </p:spTree>
    <p:extLst>
      <p:ext uri="{BB962C8B-B14F-4D97-AF65-F5344CB8AC3E}">
        <p14:creationId xmlns:p14="http://schemas.microsoft.com/office/powerpoint/2010/main" val="4935603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8A24DD-1024-427E-ADD5-5B9CB68F9FBF}" type="slidenum">
              <a:rPr lang="pt-BR" smtClean="0"/>
              <a:t>‹nº›</a:t>
            </a:fld>
            <a:endParaRPr lang="pt-BR" dirty="0"/>
          </a:p>
        </p:txBody>
      </p:sp>
      <p:sp>
        <p:nvSpPr>
          <p:cNvPr id="4" name="Título 1"/>
          <p:cNvSpPr>
            <a:spLocks noGrp="1"/>
          </p:cNvSpPr>
          <p:nvPr>
            <p:ph type="title" hasCustomPrompt="1"/>
          </p:nvPr>
        </p:nvSpPr>
        <p:spPr>
          <a:xfrm>
            <a:off x="177800" y="419100"/>
            <a:ext cx="5689600" cy="571500"/>
          </a:xfrm>
          <a:prstGeom prst="rect">
            <a:avLst/>
          </a:prstGeom>
        </p:spPr>
        <p:txBody>
          <a:bodyPr/>
          <a:lstStyle>
            <a:lvl1pPr>
              <a:defRPr sz="3400" b="1" baseline="0">
                <a:solidFill>
                  <a:srgbClr val="404040"/>
                </a:solidFill>
                <a:latin typeface="Source Sans Pro" panose="020B0503030403020204" pitchFamily="34" charset="0"/>
              </a:defRPr>
            </a:lvl1pPr>
          </a:lstStyle>
          <a:p>
            <a:r>
              <a:rPr lang="pt-BR" dirty="0"/>
              <a:t>Título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11" hasCustomPrompt="1"/>
          </p:nvPr>
        </p:nvSpPr>
        <p:spPr>
          <a:xfrm>
            <a:off x="550863" y="1698625"/>
            <a:ext cx="7964487" cy="4237038"/>
          </a:xfrm>
          <a:prstGeom prst="rect">
            <a:avLst/>
          </a:prstGeom>
        </p:spPr>
        <p:txBody>
          <a:bodyPr/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04040"/>
              </a:buClr>
              <a:buSzTx/>
              <a:buFont typeface="Wingdings" panose="05000000000000000000" pitchFamily="2" charset="2"/>
              <a:buChar char="§"/>
              <a:tabLst/>
              <a:defRPr>
                <a:latin typeface="Source Sans Pro" panose="020B0503030403020204" pitchFamily="34" charset="0"/>
              </a:defRPr>
            </a:lvl1pPr>
          </a:lstStyle>
          <a:p>
            <a:pPr lvl="0"/>
            <a:r>
              <a:rPr lang="pt-BR" dirty="0"/>
              <a:t>Texto</a:t>
            </a:r>
          </a:p>
          <a:p>
            <a:pPr lvl="0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821304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Slide de Título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200150" y="2386744"/>
            <a:ext cx="67437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2850">
                <a:solidFill>
                  <a:srgbClr val="262626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21396" y="4352544"/>
            <a:ext cx="5101209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9/26/2019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26079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visã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7800" y="419100"/>
            <a:ext cx="5689600" cy="571500"/>
          </a:xfrm>
          <a:prstGeom prst="rect">
            <a:avLst/>
          </a:prstGeom>
        </p:spPr>
        <p:txBody>
          <a:bodyPr/>
          <a:lstStyle>
            <a:lvl1pPr>
              <a:defRPr sz="3400" b="1" baseline="0">
                <a:solidFill>
                  <a:srgbClr val="404040"/>
                </a:solidFill>
                <a:latin typeface="Source Sans Pro" panose="020B0503030403020204" pitchFamily="34" charset="0"/>
              </a:defRPr>
            </a:lvl1pPr>
          </a:lstStyle>
          <a:p>
            <a:r>
              <a:rPr lang="pt-BR" dirty="0"/>
              <a:t>Título</a:t>
            </a: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8A24DD-1024-427E-ADD5-5B9CB68F9FBF}" type="slidenum">
              <a:rPr lang="pt-BR" smtClean="0"/>
              <a:t>‹nº›</a:t>
            </a:fld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11" hasCustomPrompt="1"/>
          </p:nvPr>
        </p:nvSpPr>
        <p:spPr>
          <a:xfrm>
            <a:off x="550863" y="1698625"/>
            <a:ext cx="7964487" cy="4237038"/>
          </a:xfrm>
          <a:prstGeom prst="rect">
            <a:avLst/>
          </a:prstGeom>
        </p:spPr>
        <p:txBody>
          <a:bodyPr/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7BF14"/>
              </a:buClr>
              <a:buSzTx/>
              <a:buFont typeface="Wingdings" panose="05000000000000000000" pitchFamily="2" charset="2"/>
              <a:buChar char="§"/>
              <a:tabLst/>
              <a:defRPr>
                <a:latin typeface="Source Sans Pro" panose="020B0503030403020204" pitchFamily="34" charset="0"/>
              </a:defRPr>
            </a:lvl1pPr>
          </a:lstStyle>
          <a:p>
            <a:pPr lvl="0"/>
            <a:r>
              <a:rPr lang="pt-BR" dirty="0"/>
              <a:t>Texto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7BF14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pt-BR" dirty="0"/>
              <a:t>Texto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7BF14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pt-BR" dirty="0"/>
              <a:t>Texto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7BF14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pt-BR" dirty="0"/>
              <a:t>Texto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7BF14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pt-BR" dirty="0"/>
              <a:t>Texto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7BF14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pt-BR" dirty="0"/>
              <a:t>Texto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7BF14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pt-BR" dirty="0"/>
              <a:t>Texto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7BF14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lang="pt-BR" dirty="0"/>
          </a:p>
          <a:p>
            <a:pPr lvl="0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35190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theme" Target="../theme/theme10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4.png"/></Relationships>
</file>

<file path=ppt/slideMasters/_rels/slideMaster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theme" Target="../theme/theme11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4.png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image" Target="../media/image4.png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image" Target="../media/image5.png"/><Relationship Id="rId5" Type="http://schemas.openxmlformats.org/officeDocument/2006/relationships/slideLayout" Target="../slideLayouts/slideLayout22.xml"/><Relationship Id="rId10" Type="http://schemas.openxmlformats.org/officeDocument/2006/relationships/theme" Target="../theme/theme12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theme" Target="../theme/theme3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5" Type="http://schemas.openxmlformats.org/officeDocument/2006/relationships/slideLayout" Target="../slideLayouts/slideLayout6.xml"/><Relationship Id="rId10" Type="http://schemas.openxmlformats.org/officeDocument/2006/relationships/image" Target="../media/image4.png"/><Relationship Id="rId4" Type="http://schemas.openxmlformats.org/officeDocument/2006/relationships/slideLayout" Target="../slideLayouts/slideLayout5.xml"/><Relationship Id="rId9" Type="http://schemas.openxmlformats.org/officeDocument/2006/relationships/image" Target="../media/image5.pn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.png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.png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theme" Target="../theme/theme6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.png"/><Relationship Id="rId4" Type="http://schemas.openxmlformats.org/officeDocument/2006/relationships/theme" Target="../theme/theme7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14.xm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012" y="6138862"/>
            <a:ext cx="1323975" cy="40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0128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457950" y="6440758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  <a:latin typeface="Source Sans Pro" panose="020B0503030403020204" pitchFamily="34" charset="0"/>
              </a:defRPr>
            </a:lvl1pPr>
          </a:lstStyle>
          <a:p>
            <a:fld id="{288A24DD-1024-427E-ADD5-5B9CB68F9FBF}" type="slidenum">
              <a:rPr lang="pt-BR" smtClean="0"/>
              <a:pPr/>
              <a:t>‹nº›</a:t>
            </a:fld>
            <a:endParaRPr lang="pt-BR" dirty="0"/>
          </a:p>
        </p:txBody>
      </p:sp>
      <p:pic>
        <p:nvPicPr>
          <p:cNvPr id="3" name="Imagem 2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575" y="6521450"/>
            <a:ext cx="1466850" cy="200025"/>
          </a:xfrm>
          <a:prstGeom prst="rect">
            <a:avLst/>
          </a:prstGeom>
        </p:spPr>
      </p:pic>
      <p:sp>
        <p:nvSpPr>
          <p:cNvPr id="4" name="Título 1"/>
          <p:cNvSpPr txBox="1">
            <a:spLocks/>
          </p:cNvSpPr>
          <p:nvPr userDrawn="1"/>
        </p:nvSpPr>
        <p:spPr>
          <a:xfrm>
            <a:off x="6794500" y="419100"/>
            <a:ext cx="1828800" cy="5715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kern="1200" baseline="0">
                <a:solidFill>
                  <a:srgbClr val="40404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600" dirty="0">
                <a:solidFill>
                  <a:srgbClr val="F7BF14"/>
                </a:solidFill>
                <a:latin typeface="Source Sans Pro" panose="020B0503030403020204" pitchFamily="34" charset="0"/>
              </a:rPr>
              <a:t>Exercício</a:t>
            </a:r>
          </a:p>
        </p:txBody>
      </p:sp>
    </p:spTree>
    <p:extLst>
      <p:ext uri="{BB962C8B-B14F-4D97-AF65-F5344CB8AC3E}">
        <p14:creationId xmlns:p14="http://schemas.microsoft.com/office/powerpoint/2010/main" val="6168214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457950" y="6440758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  <a:latin typeface="Source Sans Pro" panose="020B0503030403020204" pitchFamily="34" charset="0"/>
              </a:defRPr>
            </a:lvl1pPr>
          </a:lstStyle>
          <a:p>
            <a:fld id="{288A24DD-1024-427E-ADD5-5B9CB68F9FBF}" type="slidenum">
              <a:rPr lang="pt-BR" smtClean="0"/>
              <a:pPr/>
              <a:t>‹nº›</a:t>
            </a:fld>
            <a:endParaRPr lang="pt-BR" dirty="0"/>
          </a:p>
        </p:txBody>
      </p:sp>
      <p:pic>
        <p:nvPicPr>
          <p:cNvPr id="2" name="Imagem 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575" y="6521450"/>
            <a:ext cx="1466850" cy="200025"/>
          </a:xfrm>
          <a:prstGeom prst="rect">
            <a:avLst/>
          </a:prstGeom>
        </p:spPr>
      </p:pic>
      <p:sp>
        <p:nvSpPr>
          <p:cNvPr id="7" name="Título 1"/>
          <p:cNvSpPr txBox="1">
            <a:spLocks/>
          </p:cNvSpPr>
          <p:nvPr userDrawn="1"/>
        </p:nvSpPr>
        <p:spPr>
          <a:xfrm>
            <a:off x="6794500" y="419100"/>
            <a:ext cx="1828800" cy="5715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kern="1200" baseline="0">
                <a:solidFill>
                  <a:srgbClr val="40404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600" dirty="0">
                <a:solidFill>
                  <a:srgbClr val="F7BF14"/>
                </a:solidFill>
                <a:latin typeface="Source Sans Pro" panose="020B0503030403020204" pitchFamily="34" charset="0"/>
              </a:rPr>
              <a:t>Variáveis</a:t>
            </a:r>
          </a:p>
        </p:txBody>
      </p:sp>
    </p:spTree>
    <p:extLst>
      <p:ext uri="{BB962C8B-B14F-4D97-AF65-F5344CB8AC3E}">
        <p14:creationId xmlns:p14="http://schemas.microsoft.com/office/powerpoint/2010/main" val="5719942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457950" y="6440758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  <a:latin typeface="Source Sans Pro" panose="020B0503030403020204" pitchFamily="34" charset="0"/>
              </a:defRPr>
            </a:lvl1pPr>
          </a:lstStyle>
          <a:p>
            <a:fld id="{288A24DD-1024-427E-ADD5-5B9CB68F9FBF}" type="slidenum">
              <a:rPr lang="pt-BR" smtClean="0"/>
              <a:pPr/>
              <a:t>‹nº›</a:t>
            </a:fld>
            <a:endParaRPr lang="pt-BR" dirty="0"/>
          </a:p>
        </p:txBody>
      </p:sp>
      <p:pic>
        <p:nvPicPr>
          <p:cNvPr id="2" name="Imagem 1"/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575" y="6521450"/>
            <a:ext cx="1466850" cy="200025"/>
          </a:xfrm>
          <a:prstGeom prst="rect">
            <a:avLst/>
          </a:prstGeom>
        </p:spPr>
      </p:pic>
      <p:sp>
        <p:nvSpPr>
          <p:cNvPr id="7" name="Título 1"/>
          <p:cNvSpPr txBox="1">
            <a:spLocks/>
          </p:cNvSpPr>
          <p:nvPr userDrawn="1"/>
        </p:nvSpPr>
        <p:spPr>
          <a:xfrm>
            <a:off x="6794500" y="419100"/>
            <a:ext cx="1828800" cy="5715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kern="1200" baseline="0">
                <a:solidFill>
                  <a:srgbClr val="40404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600" dirty="0">
                <a:solidFill>
                  <a:srgbClr val="F7BF14"/>
                </a:solidFill>
                <a:latin typeface="Source Sans Pro" panose="020B0503030403020204" pitchFamily="34" charset="0"/>
              </a:rPr>
              <a:t>Conteúdo</a:t>
            </a:r>
          </a:p>
        </p:txBody>
      </p:sp>
    </p:spTree>
    <p:extLst>
      <p:ext uri="{BB962C8B-B14F-4D97-AF65-F5344CB8AC3E}">
        <p14:creationId xmlns:p14="http://schemas.microsoft.com/office/powerpoint/2010/main" val="29563860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  <p:sldLayoutId id="2147483725" r:id="rId7"/>
    <p:sldLayoutId id="2147483726" r:id="rId8"/>
    <p:sldLayoutId id="2147483728" r:id="rId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457950" y="6440758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  <a:latin typeface="Source Sans Pro" panose="020B0503030403020204" pitchFamily="34" charset="0"/>
              </a:defRPr>
            </a:lvl1pPr>
          </a:lstStyle>
          <a:p>
            <a:fld id="{288A24DD-1024-427E-ADD5-5B9CB68F9FBF}" type="slidenum">
              <a:rPr lang="pt-BR" smtClean="0"/>
              <a:pPr/>
              <a:t>‹nº›</a:t>
            </a:fld>
            <a:endParaRPr lang="pt-BR" dirty="0"/>
          </a:p>
        </p:txBody>
      </p:sp>
      <p:pic>
        <p:nvPicPr>
          <p:cNvPr id="3" name="Imagem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575" y="6521450"/>
            <a:ext cx="1466850" cy="20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84702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457950" y="6440758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  <a:latin typeface="Source Sans Pro" panose="020B0503030403020204" pitchFamily="34" charset="0"/>
              </a:defRPr>
            </a:lvl1pPr>
          </a:lstStyle>
          <a:p>
            <a:fld id="{288A24DD-1024-427E-ADD5-5B9CB68F9FBF}" type="slidenum">
              <a:rPr lang="pt-BR" smtClean="0"/>
              <a:pPr/>
              <a:t>‹nº›</a:t>
            </a:fld>
            <a:endParaRPr lang="pt-BR" dirty="0"/>
          </a:p>
        </p:txBody>
      </p:sp>
      <p:pic>
        <p:nvPicPr>
          <p:cNvPr id="2" name="Imagem 1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575" y="6521450"/>
            <a:ext cx="1466850" cy="200025"/>
          </a:xfrm>
          <a:prstGeom prst="rect">
            <a:avLst/>
          </a:prstGeom>
        </p:spPr>
      </p:pic>
      <p:sp>
        <p:nvSpPr>
          <p:cNvPr id="7" name="Título 1"/>
          <p:cNvSpPr txBox="1">
            <a:spLocks/>
          </p:cNvSpPr>
          <p:nvPr userDrawn="1"/>
        </p:nvSpPr>
        <p:spPr>
          <a:xfrm>
            <a:off x="6794500" y="419100"/>
            <a:ext cx="1828800" cy="5715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kern="1200" baseline="0">
                <a:solidFill>
                  <a:srgbClr val="40404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600" dirty="0">
                <a:solidFill>
                  <a:srgbClr val="F7BF14"/>
                </a:solidFill>
                <a:latin typeface="Source Sans Pro" panose="020B0503030403020204" pitchFamily="34" charset="0"/>
              </a:rPr>
              <a:t>Conteúdo</a:t>
            </a:r>
          </a:p>
        </p:txBody>
      </p:sp>
    </p:spTree>
    <p:extLst>
      <p:ext uri="{BB962C8B-B14F-4D97-AF65-F5344CB8AC3E}">
        <p14:creationId xmlns:p14="http://schemas.microsoft.com/office/powerpoint/2010/main" val="9297252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3" r:id="rId3"/>
    <p:sldLayoutId id="2147483700" r:id="rId4"/>
    <p:sldLayoutId id="2147483701" r:id="rId5"/>
    <p:sldLayoutId id="2147483702" r:id="rId6"/>
    <p:sldLayoutId id="2147483717" r:id="rId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457950" y="6440758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  <a:latin typeface="Source Sans Pro" panose="020B0503030403020204" pitchFamily="34" charset="0"/>
              </a:defRPr>
            </a:lvl1pPr>
          </a:lstStyle>
          <a:p>
            <a:fld id="{288A24DD-1024-427E-ADD5-5B9CB68F9FBF}" type="slidenum">
              <a:rPr lang="pt-BR" smtClean="0"/>
              <a:pPr/>
              <a:t>‹nº›</a:t>
            </a:fld>
            <a:endParaRPr lang="pt-BR" dirty="0"/>
          </a:p>
        </p:txBody>
      </p:sp>
      <p:pic>
        <p:nvPicPr>
          <p:cNvPr id="2" name="Imagem 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575" y="6521450"/>
            <a:ext cx="1466850" cy="200025"/>
          </a:xfrm>
          <a:prstGeom prst="rect">
            <a:avLst/>
          </a:prstGeom>
        </p:spPr>
      </p:pic>
      <p:sp>
        <p:nvSpPr>
          <p:cNvPr id="7" name="Título 1"/>
          <p:cNvSpPr txBox="1">
            <a:spLocks/>
          </p:cNvSpPr>
          <p:nvPr userDrawn="1"/>
        </p:nvSpPr>
        <p:spPr>
          <a:xfrm>
            <a:off x="6794500" y="419100"/>
            <a:ext cx="1828800" cy="5715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kern="1200" baseline="0">
                <a:solidFill>
                  <a:srgbClr val="40404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600" dirty="0">
                <a:solidFill>
                  <a:srgbClr val="F7BF14"/>
                </a:solidFill>
                <a:latin typeface="Source Sans Pro" panose="020B0503030403020204" pitchFamily="34" charset="0"/>
              </a:rPr>
              <a:t>Revisão</a:t>
            </a:r>
          </a:p>
        </p:txBody>
      </p:sp>
    </p:spTree>
    <p:extLst>
      <p:ext uri="{BB962C8B-B14F-4D97-AF65-F5344CB8AC3E}">
        <p14:creationId xmlns:p14="http://schemas.microsoft.com/office/powerpoint/2010/main" val="4726178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457950" y="6440758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  <a:latin typeface="Source Sans Pro" panose="020B0503030403020204" pitchFamily="34" charset="0"/>
              </a:defRPr>
            </a:lvl1pPr>
          </a:lstStyle>
          <a:p>
            <a:fld id="{288A24DD-1024-427E-ADD5-5B9CB68F9FBF}" type="slidenum">
              <a:rPr lang="pt-BR" smtClean="0"/>
              <a:pPr/>
              <a:t>‹nº›</a:t>
            </a:fld>
            <a:endParaRPr lang="pt-BR" dirty="0"/>
          </a:p>
        </p:txBody>
      </p:sp>
      <p:pic>
        <p:nvPicPr>
          <p:cNvPr id="3" name="Imagem 2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575" y="6521450"/>
            <a:ext cx="1466850" cy="200025"/>
          </a:xfrm>
          <a:prstGeom prst="rect">
            <a:avLst/>
          </a:prstGeom>
        </p:spPr>
      </p:pic>
      <p:sp>
        <p:nvSpPr>
          <p:cNvPr id="4" name="Título 1"/>
          <p:cNvSpPr txBox="1">
            <a:spLocks/>
          </p:cNvSpPr>
          <p:nvPr userDrawn="1"/>
        </p:nvSpPr>
        <p:spPr>
          <a:xfrm>
            <a:off x="6794500" y="419100"/>
            <a:ext cx="1828800" cy="5715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kern="1200" baseline="0">
                <a:solidFill>
                  <a:srgbClr val="40404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600" dirty="0">
                <a:solidFill>
                  <a:srgbClr val="F7BF14"/>
                </a:solidFill>
                <a:latin typeface="Source Sans Pro" panose="020B0503030403020204" pitchFamily="34" charset="0"/>
              </a:rPr>
              <a:t>Exercício</a:t>
            </a:r>
          </a:p>
        </p:txBody>
      </p:sp>
    </p:spTree>
    <p:extLst>
      <p:ext uri="{BB962C8B-B14F-4D97-AF65-F5344CB8AC3E}">
        <p14:creationId xmlns:p14="http://schemas.microsoft.com/office/powerpoint/2010/main" val="38718863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457950" y="6440758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  <a:latin typeface="Source Sans Pro" panose="020B0503030403020204" pitchFamily="34" charset="0"/>
              </a:defRPr>
            </a:lvl1pPr>
          </a:lstStyle>
          <a:p>
            <a:fld id="{288A24DD-1024-427E-ADD5-5B9CB68F9FBF}" type="slidenum">
              <a:rPr lang="pt-BR" smtClean="0"/>
              <a:pPr/>
              <a:t>‹nº›</a:t>
            </a:fld>
            <a:endParaRPr lang="pt-BR" dirty="0"/>
          </a:p>
        </p:txBody>
      </p:sp>
      <p:pic>
        <p:nvPicPr>
          <p:cNvPr id="3" name="Imagem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469" y="5956300"/>
            <a:ext cx="1323975" cy="40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67285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457950" y="6440758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  <a:latin typeface="Source Sans Pro" panose="020B0503030403020204" pitchFamily="34" charset="0"/>
              </a:defRPr>
            </a:lvl1pPr>
          </a:lstStyle>
          <a:p>
            <a:fld id="{F0C430CD-9026-4AA7-B9C5-0E970155E4E1}" type="slidenum">
              <a:rPr lang="pt-BR" smtClean="0"/>
              <a:pPr/>
              <a:t>‹nº›</a:t>
            </a:fld>
            <a:endParaRPr lang="pt-BR" dirty="0"/>
          </a:p>
        </p:txBody>
      </p:sp>
      <p:pic>
        <p:nvPicPr>
          <p:cNvPr id="7" name="Imagem 6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575" y="6521450"/>
            <a:ext cx="1466850" cy="20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9788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ixaDeTexto 7"/>
          <p:cNvSpPr txBox="1"/>
          <p:nvPr userDrawn="1"/>
        </p:nvSpPr>
        <p:spPr>
          <a:xfrm>
            <a:off x="2901949" y="4978400"/>
            <a:ext cx="3340100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>
                <a:solidFill>
                  <a:srgbClr val="404040"/>
                </a:solidFill>
                <a:latin typeface="Source Sans Pro" panose="020B0503030403020204" pitchFamily="34" charset="0"/>
              </a:rPr>
              <a:t>Treinamento de alta performance</a:t>
            </a:r>
          </a:p>
          <a:p>
            <a:pPr algn="ctr"/>
            <a:r>
              <a:rPr lang="pt-BR" sz="1600" dirty="0">
                <a:solidFill>
                  <a:srgbClr val="404040"/>
                </a:solidFill>
                <a:latin typeface="Source Sans Pro" panose="020B0503030403020204" pitchFamily="34" charset="0"/>
              </a:rPr>
              <a:t>para pessoas que buscam</a:t>
            </a:r>
          </a:p>
          <a:p>
            <a:pPr algn="ctr"/>
            <a:r>
              <a:rPr lang="pt-BR" sz="1600" dirty="0">
                <a:solidFill>
                  <a:srgbClr val="404040"/>
                </a:solidFill>
                <a:latin typeface="Source Sans Pro" panose="020B0503030403020204" pitchFamily="34" charset="0"/>
              </a:rPr>
              <a:t>excelência no aprendizado</a:t>
            </a:r>
          </a:p>
          <a:p>
            <a:pPr algn="ctr"/>
            <a:endParaRPr lang="pt-BR" sz="1600" dirty="0">
              <a:solidFill>
                <a:srgbClr val="404040"/>
              </a:solidFill>
              <a:latin typeface="Source Sans Pro" panose="020B0503030403020204" pitchFamily="34" charset="0"/>
            </a:endParaRPr>
          </a:p>
          <a:p>
            <a:pPr algn="ctr"/>
            <a:r>
              <a:rPr lang="pt-BR" sz="1600" b="0" i="0" kern="1200" dirty="0">
                <a:solidFill>
                  <a:srgbClr val="404040"/>
                </a:solidFill>
                <a:effectLst/>
                <a:latin typeface="Source Sans Pro" panose="020B0503030403020204" pitchFamily="34" charset="0"/>
                <a:ea typeface="+mn-ea"/>
                <a:cs typeface="+mn-cs"/>
              </a:rPr>
              <a:t>© 2015 </a:t>
            </a:r>
            <a:r>
              <a:rPr lang="pt-BR" sz="1600" b="0" i="0" kern="1200" dirty="0" err="1">
                <a:solidFill>
                  <a:srgbClr val="404040"/>
                </a:solidFill>
                <a:effectLst/>
                <a:latin typeface="Source Sans Pro" panose="020B0503030403020204" pitchFamily="34" charset="0"/>
                <a:ea typeface="+mn-ea"/>
                <a:cs typeface="+mn-cs"/>
              </a:rPr>
              <a:t>Linked</a:t>
            </a:r>
            <a:r>
              <a:rPr lang="pt-BR" sz="1600" b="0" i="0" kern="1200" dirty="0">
                <a:solidFill>
                  <a:srgbClr val="404040"/>
                </a:solidFill>
                <a:effectLst/>
                <a:latin typeface="Source Sans Pro" panose="020B0503030403020204" pitchFamily="34" charset="0"/>
                <a:ea typeface="+mn-ea"/>
                <a:cs typeface="+mn-cs"/>
              </a:rPr>
              <a:t> </a:t>
            </a:r>
            <a:r>
              <a:rPr lang="pt-BR" sz="1600" b="0" i="0" kern="1200" dirty="0" err="1">
                <a:solidFill>
                  <a:srgbClr val="404040"/>
                </a:solidFill>
                <a:effectLst/>
                <a:latin typeface="Source Sans Pro" panose="020B0503030403020204" pitchFamily="34" charset="0"/>
                <a:ea typeface="+mn-ea"/>
                <a:cs typeface="+mn-cs"/>
              </a:rPr>
              <a:t>Education</a:t>
            </a:r>
            <a:r>
              <a:rPr lang="pt-BR" sz="1600" b="0" i="0" kern="1200" dirty="0">
                <a:solidFill>
                  <a:srgbClr val="404040"/>
                </a:solidFill>
                <a:effectLst/>
                <a:latin typeface="Source Sans Pro" panose="020B0503030403020204" pitchFamily="34" charset="0"/>
                <a:ea typeface="+mn-ea"/>
                <a:cs typeface="+mn-cs"/>
              </a:rPr>
              <a:t>.</a:t>
            </a:r>
            <a:endParaRPr lang="pt-BR" sz="1600" dirty="0">
              <a:solidFill>
                <a:srgbClr val="404040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4" name="Imagem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9462" y="3048000"/>
            <a:ext cx="2505075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8445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ixaDeTexto 7"/>
          <p:cNvSpPr txBox="1"/>
          <p:nvPr userDrawn="1"/>
        </p:nvSpPr>
        <p:spPr>
          <a:xfrm>
            <a:off x="2901949" y="4978400"/>
            <a:ext cx="33401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>
                <a:solidFill>
                  <a:srgbClr val="404040"/>
                </a:solidFill>
                <a:latin typeface="Source Sans Pro" panose="020B0503030403020204" pitchFamily="34" charset="0"/>
              </a:rPr>
              <a:t>Cursos com Alta Performance de Aprendizado</a:t>
            </a:r>
          </a:p>
          <a:p>
            <a:pPr algn="ctr"/>
            <a:endParaRPr lang="pt-BR" sz="1600" dirty="0">
              <a:solidFill>
                <a:srgbClr val="404040"/>
              </a:solidFill>
              <a:latin typeface="Source Sans Pro" panose="020B0503030403020204" pitchFamily="34" charset="0"/>
            </a:endParaRPr>
          </a:p>
          <a:p>
            <a:pPr algn="ctr"/>
            <a:r>
              <a:rPr lang="pt-BR" sz="1600" b="0" i="0" kern="1200" dirty="0">
                <a:solidFill>
                  <a:srgbClr val="404040"/>
                </a:solidFill>
                <a:effectLst/>
                <a:latin typeface="Source Sans Pro" panose="020B0503030403020204" pitchFamily="34" charset="0"/>
                <a:ea typeface="+mn-ea"/>
                <a:cs typeface="+mn-cs"/>
              </a:rPr>
              <a:t>© 2017 </a:t>
            </a:r>
            <a:r>
              <a:rPr lang="pt-BR" sz="1600" b="0" i="0" kern="1200" dirty="0" err="1">
                <a:solidFill>
                  <a:srgbClr val="404040"/>
                </a:solidFill>
                <a:effectLst/>
                <a:latin typeface="Source Sans Pro" panose="020B0503030403020204" pitchFamily="34" charset="0"/>
                <a:ea typeface="+mn-ea"/>
                <a:cs typeface="+mn-cs"/>
              </a:rPr>
              <a:t>Linked</a:t>
            </a:r>
            <a:r>
              <a:rPr lang="pt-BR" sz="1600" b="0" i="0" kern="1200" dirty="0">
                <a:solidFill>
                  <a:srgbClr val="404040"/>
                </a:solidFill>
                <a:effectLst/>
                <a:latin typeface="Source Sans Pro" panose="020B0503030403020204" pitchFamily="34" charset="0"/>
                <a:ea typeface="+mn-ea"/>
                <a:cs typeface="+mn-cs"/>
              </a:rPr>
              <a:t> </a:t>
            </a:r>
            <a:r>
              <a:rPr lang="pt-BR" sz="1600" b="0" i="0" kern="1200" dirty="0" err="1">
                <a:solidFill>
                  <a:srgbClr val="404040"/>
                </a:solidFill>
                <a:effectLst/>
                <a:latin typeface="Source Sans Pro" panose="020B0503030403020204" pitchFamily="34" charset="0"/>
                <a:ea typeface="+mn-ea"/>
                <a:cs typeface="+mn-cs"/>
              </a:rPr>
              <a:t>Education</a:t>
            </a:r>
            <a:r>
              <a:rPr lang="pt-BR" sz="1600" b="0" i="0" kern="1200" dirty="0">
                <a:solidFill>
                  <a:srgbClr val="404040"/>
                </a:solidFill>
                <a:effectLst/>
                <a:latin typeface="Source Sans Pro" panose="020B0503030403020204" pitchFamily="34" charset="0"/>
                <a:ea typeface="+mn-ea"/>
                <a:cs typeface="+mn-cs"/>
              </a:rPr>
              <a:t>.</a:t>
            </a:r>
            <a:endParaRPr lang="pt-BR" sz="1600" dirty="0">
              <a:solidFill>
                <a:srgbClr val="404040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4" name="Imagem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9462" y="3048000"/>
            <a:ext cx="2505075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1116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5.xml"/><Relationship Id="rId4" Type="http://schemas.openxmlformats.org/officeDocument/2006/relationships/hyperlink" Target="https://hadoop.apache.org/docs/r3.0.0/index.html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mp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5.xml"/><Relationship Id="rId4" Type="http://schemas.openxmlformats.org/officeDocument/2006/relationships/hyperlink" Target="http://nosql-database.org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emyeyes.com/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mp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27.tmp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gle.com.br/url?sa=i&amp;rct=j&amp;q=&amp;esrc=s&amp;frm=1&amp;source=images&amp;cd=&amp;cad=rja&amp;uact=8&amp;docid=KsFUffX904pZyM&amp;tbnid=03OjDFWpG_Q_IM:&amp;ved=0CAUQjRw&amp;url=http://www.datasciencecentral.com/profiles/blogs/data-veracity&amp;ei=B_cYU6KxB4zGkQfws4DwCA&amp;bvm=bv.62577051,d.eW0&amp;psig=AFQjCNG-DYqKFwkNhqL430MtM2p3cu8l1w&amp;ust=1394231393375673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5.xml"/><Relationship Id="rId4" Type="http://schemas.openxmlformats.org/officeDocument/2006/relationships/hyperlink" Target="https://developer.ibm.com/articles/bd-archpatterns1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mp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ço Reservado para Texto 7"/>
          <p:cNvSpPr>
            <a:spLocks noGrp="1"/>
          </p:cNvSpPr>
          <p:nvPr>
            <p:ph type="body" sz="quarter" idx="11"/>
          </p:nvPr>
        </p:nvSpPr>
        <p:spPr>
          <a:xfrm>
            <a:off x="92739" y="1648934"/>
            <a:ext cx="5032154" cy="754026"/>
          </a:xfrm>
        </p:spPr>
        <p:txBody>
          <a:bodyPr/>
          <a:lstStyle/>
          <a:p>
            <a:r>
              <a:rPr lang="en-US" dirty="0">
                <a:latin typeface="Rod" panose="02030509050101010101" pitchFamily="49" charset="-79"/>
                <a:cs typeface="Rod" panose="02030509050101010101" pitchFamily="49" charset="-79"/>
              </a:rPr>
              <a:t>Aula02</a:t>
            </a:r>
            <a:endParaRPr lang="pt-BR" dirty="0">
              <a:latin typeface="Rod" panose="02030509050101010101" pitchFamily="49" charset="-79"/>
              <a:cs typeface="Rod" panose="02030509050101010101" pitchFamily="49" charset="-79"/>
            </a:endParaRPr>
          </a:p>
        </p:txBody>
      </p:sp>
      <p:sp>
        <p:nvSpPr>
          <p:cNvPr id="9" name="Espaço Reservado para Texto 8"/>
          <p:cNvSpPr>
            <a:spLocks noGrp="1"/>
          </p:cNvSpPr>
          <p:nvPr>
            <p:ph type="body" sz="quarter" idx="12"/>
          </p:nvPr>
        </p:nvSpPr>
        <p:spPr>
          <a:xfrm>
            <a:off x="528674" y="3451150"/>
            <a:ext cx="5080274" cy="802797"/>
          </a:xfrm>
        </p:spPr>
        <p:txBody>
          <a:bodyPr/>
          <a:lstStyle/>
          <a:p>
            <a:r>
              <a:rPr lang="en-US" cap="all" dirty="0">
                <a:latin typeface="Rod" panose="02030509050101010101" pitchFamily="49" charset="-79"/>
                <a:cs typeface="Rod" panose="02030509050101010101" pitchFamily="49" charset="-79"/>
              </a:rPr>
              <a:t>ARQUITETURAS E PLATAFORMAS ORIENTADAS A DADOS</a:t>
            </a:r>
          </a:p>
          <a:p>
            <a:endParaRPr lang="pt-BR" cap="all" dirty="0">
              <a:latin typeface="Rod" panose="02030509050101010101" pitchFamily="49" charset="-79"/>
              <a:cs typeface="Rod" panose="02030509050101010101" pitchFamily="49" charset="-79"/>
            </a:endParaRPr>
          </a:p>
          <a:p>
            <a:r>
              <a:rPr lang="pt-BR" cap="all" dirty="0">
                <a:latin typeface="Rod" panose="02030509050101010101" pitchFamily="49" charset="-79"/>
                <a:cs typeface="Rod" panose="02030509050101010101" pitchFamily="49" charset="-79"/>
              </a:rPr>
              <a:t>Fabio </a:t>
            </a:r>
            <a:r>
              <a:rPr lang="pt-BR" cap="all" dirty="0" smtClean="0">
                <a:latin typeface="Rod" panose="02030509050101010101" pitchFamily="49" charset="-79"/>
                <a:cs typeface="Rod" panose="02030509050101010101" pitchFamily="49" charset="-79"/>
              </a:rPr>
              <a:t>Lopes</a:t>
            </a:r>
          </a:p>
          <a:p>
            <a:r>
              <a:rPr lang="pt-BR" cap="all" dirty="0" smtClean="0">
                <a:latin typeface="Rod" panose="02030509050101010101" pitchFamily="49" charset="-79"/>
                <a:cs typeface="Rod" panose="02030509050101010101" pitchFamily="49" charset="-79"/>
              </a:rPr>
              <a:t>megaflopes@gmail.com</a:t>
            </a:r>
            <a:endParaRPr lang="pt-BR" cap="all" dirty="0">
              <a:latin typeface="Rod" panose="02030509050101010101" pitchFamily="49" charset="-79"/>
              <a:cs typeface="Rod" panose="02030509050101010101" pitchFamily="49" charset="-79"/>
            </a:endParaRPr>
          </a:p>
        </p:txBody>
      </p:sp>
      <p:sp>
        <p:nvSpPr>
          <p:cNvPr id="2" name="CaixaDeTexto 1"/>
          <p:cNvSpPr txBox="1"/>
          <p:nvPr/>
        </p:nvSpPr>
        <p:spPr>
          <a:xfrm>
            <a:off x="8187069" y="6488668"/>
            <a:ext cx="1552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V2019</a:t>
            </a:r>
            <a:endParaRPr lang="pt-B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4467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="" xmlns:a16="http://schemas.microsoft.com/office/drawing/2014/main" id="{61A0DC23-DFBD-4E89-9E33-D6D71501EA9F}"/>
              </a:ext>
            </a:extLst>
          </p:cNvPr>
          <p:cNvSpPr txBox="1"/>
          <p:nvPr/>
        </p:nvSpPr>
        <p:spPr>
          <a:xfrm>
            <a:off x="323850" y="427126"/>
            <a:ext cx="59506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LT Std 45 Book"/>
                <a:ea typeface="+mn-ea"/>
                <a:cs typeface="+mn-cs"/>
              </a:rPr>
              <a:t>Big Data </a:t>
            </a:r>
            <a:r>
              <a:rPr kumimoji="0" lang="pt-BR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LT Std 45 Book"/>
                <a:ea typeface="+mn-ea"/>
                <a:cs typeface="+mn-cs"/>
              </a:rPr>
              <a:t>Architecture</a:t>
            </a: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LT Std 45 Book"/>
                <a:ea typeface="+mn-ea"/>
                <a:cs typeface="+mn-cs"/>
              </a:rPr>
              <a:t> – </a:t>
            </a:r>
            <a:r>
              <a:rPr kumimoji="0" lang="pt-BR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LT Std 45 Book"/>
                <a:ea typeface="+mn-ea"/>
                <a:cs typeface="+mn-cs"/>
              </a:rPr>
              <a:t>Lower</a:t>
            </a: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LT Std 45 Book"/>
                <a:ea typeface="+mn-ea"/>
                <a:cs typeface="+mn-cs"/>
              </a:rPr>
              <a:t> </a:t>
            </a:r>
            <a:r>
              <a:rPr kumimoji="0" lang="pt-BR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LT Std 45 Book"/>
                <a:ea typeface="+mn-ea"/>
                <a:cs typeface="+mn-cs"/>
              </a:rPr>
              <a:t>Level</a:t>
            </a:r>
            <a:endParaRPr kumimoji="0" lang="pt-BR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LT Std 45 Book"/>
              <a:ea typeface="+mn-ea"/>
              <a:cs typeface="+mn-cs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="" xmlns:a16="http://schemas.microsoft.com/office/drawing/2014/main" id="{21779473-47E6-47D0-924C-CC28AFF8AE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7023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="" xmlns:a16="http://schemas.microsoft.com/office/drawing/2014/main" id="{61A0DC23-DFBD-4E89-9E33-D6D71501EA9F}"/>
              </a:ext>
            </a:extLst>
          </p:cNvPr>
          <p:cNvSpPr txBox="1"/>
          <p:nvPr/>
        </p:nvSpPr>
        <p:spPr>
          <a:xfrm>
            <a:off x="323850" y="427126"/>
            <a:ext cx="59506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LT Std 45 Book"/>
                <a:ea typeface="+mn-ea"/>
                <a:cs typeface="+mn-cs"/>
              </a:rPr>
              <a:t>Hadoop</a:t>
            </a: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LT Std 45 Book"/>
                <a:ea typeface="+mn-ea"/>
                <a:cs typeface="+mn-cs"/>
              </a:rPr>
              <a:t> </a:t>
            </a:r>
            <a:r>
              <a:rPr kumimoji="0" lang="pt-BR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LT Std 45 Book"/>
                <a:ea typeface="+mn-ea"/>
                <a:cs typeface="+mn-cs"/>
              </a:rPr>
              <a:t>Ecosystem</a:t>
            </a:r>
            <a:endParaRPr kumimoji="0" lang="pt-BR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LT Std 45 Book"/>
              <a:ea typeface="+mn-ea"/>
              <a:cs typeface="+mn-cs"/>
            </a:endParaRPr>
          </a:p>
        </p:txBody>
      </p:sp>
      <p:pic>
        <p:nvPicPr>
          <p:cNvPr id="7" name="Picture 3" descr="Imagem relacionada">
            <a:extLst>
              <a:ext uri="{FF2B5EF4-FFF2-40B4-BE49-F238E27FC236}">
                <a16:creationId xmlns="" xmlns:a16="http://schemas.microsoft.com/office/drawing/2014/main" id="{1B5DF400-D196-4D32-BBEF-B4F65E002D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/>
          <a:srcRect t="11636"/>
          <a:stretch/>
        </p:blipFill>
        <p:spPr bwMode="auto">
          <a:xfrm>
            <a:off x="179512" y="1499190"/>
            <a:ext cx="8784976" cy="477219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24351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="" xmlns:a16="http://schemas.microsoft.com/office/drawing/2014/main" id="{61A0DC23-DFBD-4E89-9E33-D6D71501EA9F}"/>
              </a:ext>
            </a:extLst>
          </p:cNvPr>
          <p:cNvSpPr txBox="1"/>
          <p:nvPr/>
        </p:nvSpPr>
        <p:spPr>
          <a:xfrm>
            <a:off x="323850" y="427126"/>
            <a:ext cx="59506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LT Std 45 Book"/>
                <a:ea typeface="+mn-ea"/>
                <a:cs typeface="+mn-cs"/>
              </a:rPr>
              <a:t>Hadoop</a:t>
            </a: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LT Std 45 Book"/>
                <a:ea typeface="+mn-ea"/>
                <a:cs typeface="+mn-cs"/>
              </a:rPr>
              <a:t> </a:t>
            </a:r>
            <a:r>
              <a:rPr kumimoji="0" lang="pt-BR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LT Std 45 Book"/>
                <a:ea typeface="+mn-ea"/>
                <a:cs typeface="+mn-cs"/>
              </a:rPr>
              <a:t>Ecosystem</a:t>
            </a:r>
            <a:endParaRPr kumimoji="0" lang="pt-BR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LT Std 45 Book"/>
              <a:ea typeface="+mn-ea"/>
              <a:cs typeface="+mn-cs"/>
            </a:endParaRPr>
          </a:p>
        </p:txBody>
      </p:sp>
      <p:pic>
        <p:nvPicPr>
          <p:cNvPr id="5122" name="Picture 2" descr="Resultado de imagem para hadoop 3.0">
            <a:extLst>
              <a:ext uri="{FF2B5EF4-FFF2-40B4-BE49-F238E27FC236}">
                <a16:creationId xmlns="" xmlns:a16="http://schemas.microsoft.com/office/drawing/2014/main" id="{9AF27ACD-CB11-4360-8033-7DA54C9EFA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96409"/>
            <a:ext cx="9144000" cy="472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tângulo 2">
            <a:extLst>
              <a:ext uri="{FF2B5EF4-FFF2-40B4-BE49-F238E27FC236}">
                <a16:creationId xmlns="" xmlns:a16="http://schemas.microsoft.com/office/drawing/2014/main" id="{C16695B7-E1C9-4BD4-8235-CCE891BB8C76}"/>
              </a:ext>
            </a:extLst>
          </p:cNvPr>
          <p:cNvSpPr/>
          <p:nvPr/>
        </p:nvSpPr>
        <p:spPr>
          <a:xfrm>
            <a:off x="3806456" y="6305261"/>
            <a:ext cx="520995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>
                <a:hlinkClick r:id="rId4"/>
              </a:rPr>
              <a:t>https://hadoop.apache.org/docs/r3.0.0/index.html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29158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="" xmlns:a16="http://schemas.microsoft.com/office/drawing/2014/main" id="{61A0DC23-DFBD-4E89-9E33-D6D71501EA9F}"/>
              </a:ext>
            </a:extLst>
          </p:cNvPr>
          <p:cNvSpPr txBox="1"/>
          <p:nvPr/>
        </p:nvSpPr>
        <p:spPr>
          <a:xfrm>
            <a:off x="323850" y="427126"/>
            <a:ext cx="59506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LT Std 45 Book"/>
                <a:ea typeface="+mn-ea"/>
                <a:cs typeface="+mn-cs"/>
              </a:rPr>
              <a:t>Hadoop</a:t>
            </a: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LT Std 45 Book"/>
                <a:ea typeface="+mn-ea"/>
                <a:cs typeface="+mn-cs"/>
              </a:rPr>
              <a:t> </a:t>
            </a:r>
            <a:r>
              <a:rPr kumimoji="0" lang="pt-BR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LT Std 45 Book"/>
                <a:ea typeface="+mn-ea"/>
                <a:cs typeface="+mn-cs"/>
              </a:rPr>
              <a:t>vs</a:t>
            </a: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LT Std 45 Book"/>
                <a:ea typeface="+mn-ea"/>
                <a:cs typeface="+mn-cs"/>
              </a:rPr>
              <a:t> </a:t>
            </a:r>
            <a:r>
              <a:rPr kumimoji="0" lang="pt-BR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LT Std 45 Book"/>
                <a:ea typeface="+mn-ea"/>
                <a:cs typeface="+mn-cs"/>
              </a:rPr>
              <a:t>Spark</a:t>
            </a:r>
            <a:endParaRPr kumimoji="0" lang="pt-BR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LT Std 45 Book"/>
              <a:ea typeface="+mn-ea"/>
              <a:cs typeface="+mn-cs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="" xmlns:a16="http://schemas.microsoft.com/office/drawing/2014/main" id="{32B387BD-D3F9-4C21-96FC-3A98D40448E6}"/>
              </a:ext>
            </a:extLst>
          </p:cNvPr>
          <p:cNvSpPr/>
          <p:nvPr/>
        </p:nvSpPr>
        <p:spPr>
          <a:xfrm>
            <a:off x="3200399" y="4213830"/>
            <a:ext cx="5391981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dirty="0">
                <a:solidFill>
                  <a:srgbClr val="333333"/>
                </a:solidFill>
                <a:latin typeface="Noto Sans"/>
              </a:rPr>
              <a:t>O </a:t>
            </a:r>
            <a:r>
              <a:rPr lang="pt-BR" dirty="0" err="1">
                <a:solidFill>
                  <a:srgbClr val="333333"/>
                </a:solidFill>
                <a:latin typeface="Noto Sans"/>
              </a:rPr>
              <a:t>Spark</a:t>
            </a:r>
            <a:r>
              <a:rPr lang="pt-BR" dirty="0">
                <a:solidFill>
                  <a:srgbClr val="333333"/>
                </a:solidFill>
                <a:latin typeface="Noto Sans"/>
              </a:rPr>
              <a:t> é um framework para processamento de Big Data construído com foco em velocidade, facilidade de uso e análises sofisticadas. Oferece APIs de alto nível em Java, Scala e Python, bem como um conjunto de bibliotecas que o tornam capaz de trabalhar de forma integrada, em uma mesma aplicação, com SQL, streaming e análises complexas.</a:t>
            </a:r>
            <a:endParaRPr lang="pt-BR" dirty="0"/>
          </a:p>
        </p:txBody>
      </p:sp>
      <p:sp>
        <p:nvSpPr>
          <p:cNvPr id="5" name="Retângulo 4">
            <a:extLst>
              <a:ext uri="{FF2B5EF4-FFF2-40B4-BE49-F238E27FC236}">
                <a16:creationId xmlns="" xmlns:a16="http://schemas.microsoft.com/office/drawing/2014/main" id="{5CE10E51-2AA9-422B-BA37-E9293EAF52D3}"/>
              </a:ext>
            </a:extLst>
          </p:cNvPr>
          <p:cNvSpPr/>
          <p:nvPr/>
        </p:nvSpPr>
        <p:spPr>
          <a:xfrm>
            <a:off x="648594" y="1788002"/>
            <a:ext cx="539198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dirty="0">
                <a:solidFill>
                  <a:srgbClr val="333333"/>
                </a:solidFill>
                <a:latin typeface="Noto Sans"/>
              </a:rPr>
              <a:t>o </a:t>
            </a:r>
            <a:r>
              <a:rPr lang="pt-BR" dirty="0" err="1">
                <a:solidFill>
                  <a:srgbClr val="333333"/>
                </a:solidFill>
                <a:latin typeface="Noto Sans"/>
              </a:rPr>
              <a:t>Hadoop</a:t>
            </a:r>
            <a:r>
              <a:rPr lang="pt-BR" dirty="0">
                <a:solidFill>
                  <a:srgbClr val="333333"/>
                </a:solidFill>
                <a:latin typeface="Noto Sans"/>
              </a:rPr>
              <a:t> é "um framework para desenvolvimento de aplicações distribuídas", com alta escalabilidade, confiabilidade e tolerância a falhas, subdivido em três projetos: </a:t>
            </a:r>
            <a:r>
              <a:rPr lang="pt-BR" dirty="0" err="1">
                <a:solidFill>
                  <a:srgbClr val="333333"/>
                </a:solidFill>
                <a:latin typeface="Noto Sans"/>
              </a:rPr>
              <a:t>Hadoop</a:t>
            </a:r>
            <a:r>
              <a:rPr lang="pt-BR" dirty="0">
                <a:solidFill>
                  <a:srgbClr val="333333"/>
                </a:solidFill>
                <a:latin typeface="Noto Sans"/>
              </a:rPr>
              <a:t> Commons, </a:t>
            </a:r>
            <a:r>
              <a:rPr lang="pt-BR" dirty="0" err="1">
                <a:solidFill>
                  <a:srgbClr val="333333"/>
                </a:solidFill>
                <a:latin typeface="Noto Sans"/>
              </a:rPr>
              <a:t>Hadoop</a:t>
            </a:r>
            <a:r>
              <a:rPr lang="pt-BR" dirty="0">
                <a:solidFill>
                  <a:srgbClr val="333333"/>
                </a:solidFill>
                <a:latin typeface="Noto Sans"/>
              </a:rPr>
              <a:t> </a:t>
            </a:r>
            <a:r>
              <a:rPr lang="pt-BR" dirty="0" err="1">
                <a:solidFill>
                  <a:srgbClr val="333333"/>
                </a:solidFill>
                <a:latin typeface="Noto Sans"/>
              </a:rPr>
              <a:t>Distribuited</a:t>
            </a:r>
            <a:r>
              <a:rPr lang="pt-BR" dirty="0">
                <a:solidFill>
                  <a:srgbClr val="333333"/>
                </a:solidFill>
                <a:latin typeface="Noto Sans"/>
              </a:rPr>
              <a:t> File System e </a:t>
            </a:r>
            <a:r>
              <a:rPr lang="pt-BR" dirty="0" err="1">
                <a:solidFill>
                  <a:srgbClr val="333333"/>
                </a:solidFill>
                <a:latin typeface="Noto Sans"/>
              </a:rPr>
              <a:t>Hadoop</a:t>
            </a:r>
            <a:r>
              <a:rPr lang="pt-BR" dirty="0">
                <a:solidFill>
                  <a:srgbClr val="333333"/>
                </a:solidFill>
                <a:latin typeface="Noto Sans"/>
              </a:rPr>
              <a:t> </a:t>
            </a:r>
            <a:r>
              <a:rPr lang="pt-BR" dirty="0" err="1">
                <a:solidFill>
                  <a:srgbClr val="333333"/>
                </a:solidFill>
                <a:latin typeface="Noto Sans"/>
              </a:rPr>
              <a:t>MapReduce</a:t>
            </a:r>
            <a:r>
              <a:rPr lang="pt-BR" dirty="0">
                <a:solidFill>
                  <a:srgbClr val="333333"/>
                </a:solidFill>
                <a:latin typeface="Noto Sans"/>
              </a:rPr>
              <a:t>.  </a:t>
            </a:r>
            <a:endParaRPr lang="pt-BR" dirty="0"/>
          </a:p>
        </p:txBody>
      </p:sp>
      <p:pic>
        <p:nvPicPr>
          <p:cNvPr id="13" name="Imagem 12" descr="Uma imagem contendo texto, desenho&#10;&#10;Descrição gerada automaticamente">
            <a:extLst>
              <a:ext uri="{FF2B5EF4-FFF2-40B4-BE49-F238E27FC236}">
                <a16:creationId xmlns="" xmlns:a16="http://schemas.microsoft.com/office/drawing/2014/main" id="{F030B8FA-FDF4-4958-B7E2-0EC6D11B012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6739" y="1840415"/>
            <a:ext cx="2166492" cy="1424915"/>
          </a:xfrm>
          <a:prstGeom prst="rect">
            <a:avLst/>
          </a:prstGeom>
        </p:spPr>
      </p:pic>
      <p:pic>
        <p:nvPicPr>
          <p:cNvPr id="15" name="Imagem 14" descr="Uma imagem contendo desenho, texto&#10;&#10;Descrição gerada automaticamente">
            <a:extLst>
              <a:ext uri="{FF2B5EF4-FFF2-40B4-BE49-F238E27FC236}">
                <a16:creationId xmlns="" xmlns:a16="http://schemas.microsoft.com/office/drawing/2014/main" id="{83D31554-CA1A-49D3-B45D-4AE07A82095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567" y="4616733"/>
            <a:ext cx="2494160" cy="1225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363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="" xmlns:a16="http://schemas.microsoft.com/office/drawing/2014/main" id="{61A0DC23-DFBD-4E89-9E33-D6D71501EA9F}"/>
              </a:ext>
            </a:extLst>
          </p:cNvPr>
          <p:cNvSpPr txBox="1"/>
          <p:nvPr/>
        </p:nvSpPr>
        <p:spPr>
          <a:xfrm>
            <a:off x="323850" y="427126"/>
            <a:ext cx="59506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400" b="1" dirty="0">
                <a:solidFill>
                  <a:prstClr val="black"/>
                </a:solidFill>
                <a:latin typeface="Avenir LT Std 45 Book"/>
              </a:rPr>
              <a:t>Usando o HDFS</a:t>
            </a:r>
            <a:endParaRPr kumimoji="0" lang="pt-BR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LT Std 45 Book"/>
              <a:ea typeface="+mn-ea"/>
              <a:cs typeface="+mn-cs"/>
            </a:endParaRPr>
          </a:p>
        </p:txBody>
      </p:sp>
      <p:pic>
        <p:nvPicPr>
          <p:cNvPr id="3074" name="Picture 2" descr="Image title">
            <a:extLst>
              <a:ext uri="{FF2B5EF4-FFF2-40B4-BE49-F238E27FC236}">
                <a16:creationId xmlns="" xmlns:a16="http://schemas.microsoft.com/office/drawing/2014/main" id="{DF9796B0-92A3-4D3A-87DB-A6BB8A3F4E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865" y="1562986"/>
            <a:ext cx="8206270" cy="4661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1051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="" xmlns:a16="http://schemas.microsoft.com/office/drawing/2014/main" id="{61A0DC23-DFBD-4E89-9E33-D6D71501EA9F}"/>
              </a:ext>
            </a:extLst>
          </p:cNvPr>
          <p:cNvSpPr txBox="1"/>
          <p:nvPr/>
        </p:nvSpPr>
        <p:spPr>
          <a:xfrm>
            <a:off x="323850" y="427126"/>
            <a:ext cx="59506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400" b="1" dirty="0">
                <a:solidFill>
                  <a:prstClr val="black"/>
                </a:solidFill>
                <a:latin typeface="Avenir LT Std 45 Book"/>
              </a:rPr>
              <a:t>Usando o Armazenamento</a:t>
            </a:r>
            <a:endParaRPr kumimoji="0" lang="pt-BR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LT Std 45 Book"/>
              <a:ea typeface="+mn-ea"/>
              <a:cs typeface="+mn-cs"/>
            </a:endParaRPr>
          </a:p>
        </p:txBody>
      </p:sp>
      <p:pic>
        <p:nvPicPr>
          <p:cNvPr id="7172" name="Picture 4" descr="Imagem relacionada">
            <a:extLst>
              <a:ext uri="{FF2B5EF4-FFF2-40B4-BE49-F238E27FC236}">
                <a16:creationId xmlns="" xmlns:a16="http://schemas.microsoft.com/office/drawing/2014/main" id="{373D432C-3F1B-47B4-95A0-525E5C9E7A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3890" y="1966976"/>
            <a:ext cx="4769763" cy="4429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7790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="" xmlns:a16="http://schemas.microsoft.com/office/drawing/2014/main" id="{61A0DC23-DFBD-4E89-9E33-D6D71501EA9F}"/>
              </a:ext>
            </a:extLst>
          </p:cNvPr>
          <p:cNvSpPr txBox="1"/>
          <p:nvPr/>
        </p:nvSpPr>
        <p:spPr>
          <a:xfrm>
            <a:off x="323850" y="427126"/>
            <a:ext cx="59506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400" b="1" dirty="0">
                <a:solidFill>
                  <a:prstClr val="black"/>
                </a:solidFill>
                <a:latin typeface="Avenir LT Std 45 Book"/>
              </a:rPr>
              <a:t>Usando o Armazenamento</a:t>
            </a:r>
            <a:endParaRPr kumimoji="0" lang="pt-BR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LT Std 45 Book"/>
              <a:ea typeface="+mn-ea"/>
              <a:cs typeface="+mn-cs"/>
            </a:endParaRPr>
          </a:p>
        </p:txBody>
      </p:sp>
      <p:grpSp>
        <p:nvGrpSpPr>
          <p:cNvPr id="4" name="Agrupar 3">
            <a:extLst>
              <a:ext uri="{FF2B5EF4-FFF2-40B4-BE49-F238E27FC236}">
                <a16:creationId xmlns="" xmlns:a16="http://schemas.microsoft.com/office/drawing/2014/main" id="{124FD2B7-7EC8-4859-BEA5-8C71C2E54090}"/>
              </a:ext>
            </a:extLst>
          </p:cNvPr>
          <p:cNvGrpSpPr/>
          <p:nvPr/>
        </p:nvGrpSpPr>
        <p:grpSpPr>
          <a:xfrm>
            <a:off x="818708" y="1658680"/>
            <a:ext cx="7410892" cy="3979824"/>
            <a:chOff x="1300163" y="1681163"/>
            <a:chExt cx="6543675" cy="3495675"/>
          </a:xfrm>
        </p:grpSpPr>
        <p:pic>
          <p:nvPicPr>
            <p:cNvPr id="7170" name="Picture 2" descr="Resultado de imagem para nosql database">
              <a:extLst>
                <a:ext uri="{FF2B5EF4-FFF2-40B4-BE49-F238E27FC236}">
                  <a16:creationId xmlns="" xmlns:a16="http://schemas.microsoft.com/office/drawing/2014/main" id="{B2F12E4B-8AE9-42D7-A258-48F75B44FF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00163" y="1681163"/>
              <a:ext cx="6543675" cy="34956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Retângulo 2">
              <a:extLst>
                <a:ext uri="{FF2B5EF4-FFF2-40B4-BE49-F238E27FC236}">
                  <a16:creationId xmlns="" xmlns:a16="http://schemas.microsoft.com/office/drawing/2014/main" id="{D05A4DBC-BBF6-4578-A383-F09F197CC231}"/>
                </a:ext>
              </a:extLst>
            </p:cNvPr>
            <p:cNvSpPr/>
            <p:nvPr/>
          </p:nvSpPr>
          <p:spPr>
            <a:xfrm>
              <a:off x="1300163" y="4890977"/>
              <a:ext cx="305353" cy="28586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5" name="Retângulo 4">
            <a:extLst>
              <a:ext uri="{FF2B5EF4-FFF2-40B4-BE49-F238E27FC236}">
                <a16:creationId xmlns="" xmlns:a16="http://schemas.microsoft.com/office/drawing/2014/main" id="{1540102B-87D3-475E-BD1D-AE6A6BC01C36}"/>
              </a:ext>
            </a:extLst>
          </p:cNvPr>
          <p:cNvSpPr/>
          <p:nvPr/>
        </p:nvSpPr>
        <p:spPr>
          <a:xfrm>
            <a:off x="5515844" y="6061542"/>
            <a:ext cx="27137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hlinkClick r:id="rId4"/>
              </a:rPr>
              <a:t>http://nosql-database.org/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12861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="" xmlns:a16="http://schemas.microsoft.com/office/drawing/2014/main" id="{61A0DC23-DFBD-4E89-9E33-D6D71501EA9F}"/>
              </a:ext>
            </a:extLst>
          </p:cNvPr>
          <p:cNvSpPr txBox="1"/>
          <p:nvPr/>
        </p:nvSpPr>
        <p:spPr>
          <a:xfrm>
            <a:off x="323850" y="427126"/>
            <a:ext cx="59506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400" b="1" dirty="0">
                <a:solidFill>
                  <a:prstClr val="black"/>
                </a:solidFill>
                <a:latin typeface="Avenir LT Std 45 Book"/>
              </a:rPr>
              <a:t>Teorema CAP</a:t>
            </a:r>
            <a:endParaRPr kumimoji="0" lang="pt-BR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LT Std 45 Book"/>
              <a:ea typeface="+mn-ea"/>
              <a:cs typeface="+mn-cs"/>
            </a:endParaRPr>
          </a:p>
        </p:txBody>
      </p:sp>
      <p:pic>
        <p:nvPicPr>
          <p:cNvPr id="11266" name="Picture 2" descr="Resultado de imagem para cap theorem">
            <a:extLst>
              <a:ext uri="{FF2B5EF4-FFF2-40B4-BE49-F238E27FC236}">
                <a16:creationId xmlns="" xmlns:a16="http://schemas.microsoft.com/office/drawing/2014/main" id="{221FE516-D7C6-4E08-AECE-185A43A493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3346" y="1625561"/>
            <a:ext cx="6077308" cy="4805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7582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="" xmlns:a16="http://schemas.microsoft.com/office/drawing/2014/main" id="{61A0DC23-DFBD-4E89-9E33-D6D71501EA9F}"/>
              </a:ext>
            </a:extLst>
          </p:cNvPr>
          <p:cNvSpPr txBox="1"/>
          <p:nvPr/>
        </p:nvSpPr>
        <p:spPr>
          <a:xfrm>
            <a:off x="323850" y="427126"/>
            <a:ext cx="59506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400" b="1" dirty="0">
                <a:solidFill>
                  <a:prstClr val="black"/>
                </a:solidFill>
                <a:latin typeface="Avenir LT Std 45 Book"/>
              </a:rPr>
              <a:t>Lagos de dados?</a:t>
            </a:r>
            <a:endParaRPr kumimoji="0" lang="pt-BR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LT Std 45 Book"/>
              <a:ea typeface="+mn-ea"/>
              <a:cs typeface="+mn-cs"/>
            </a:endParaRPr>
          </a:p>
        </p:txBody>
      </p:sp>
      <p:pic>
        <p:nvPicPr>
          <p:cNvPr id="13314" name="Picture 2" descr="Resultado de imagem para data lake">
            <a:extLst>
              <a:ext uri="{FF2B5EF4-FFF2-40B4-BE49-F238E27FC236}">
                <a16:creationId xmlns="" xmlns:a16="http://schemas.microsoft.com/office/drawing/2014/main" id="{B9F3BBC8-1AA1-4B6F-AFBB-845BFD9428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596" y="1532092"/>
            <a:ext cx="7692808" cy="4516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0179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="" xmlns:a16="http://schemas.microsoft.com/office/drawing/2014/main" id="{61A0DC23-DFBD-4E89-9E33-D6D71501EA9F}"/>
              </a:ext>
            </a:extLst>
          </p:cNvPr>
          <p:cNvSpPr txBox="1"/>
          <p:nvPr/>
        </p:nvSpPr>
        <p:spPr>
          <a:xfrm>
            <a:off x="323850" y="427126"/>
            <a:ext cx="59506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LT Std 45 Book"/>
                <a:ea typeface="+mn-ea"/>
                <a:cs typeface="+mn-cs"/>
              </a:rPr>
              <a:t>Case F1 (1/2)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="" xmlns:a16="http://schemas.microsoft.com/office/drawing/2014/main" id="{511B5AED-8332-4E21-A6FA-92F5C0013D73}"/>
              </a:ext>
            </a:extLst>
          </p:cNvPr>
          <p:cNvSpPr/>
          <p:nvPr/>
        </p:nvSpPr>
        <p:spPr>
          <a:xfrm>
            <a:off x="930348" y="1377560"/>
            <a:ext cx="7490637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dirty="0"/>
              <a:t>A final do Grande Prêmio de Cingapura em 2017 viu enormes quantidades de dados em tempo real transmitidos para escuderias em todo o mundo.</a:t>
            </a:r>
          </a:p>
          <a:p>
            <a:pPr algn="just"/>
            <a:endParaRPr lang="pt-BR" dirty="0"/>
          </a:p>
          <a:p>
            <a:pPr algn="just"/>
            <a:r>
              <a:rPr lang="pt-BR" dirty="0"/>
              <a:t>Durante a corrida de 90 minutos, havia “10 </a:t>
            </a:r>
            <a:r>
              <a:rPr lang="pt-BR" dirty="0" err="1"/>
              <a:t>terrabytes</a:t>
            </a:r>
            <a:r>
              <a:rPr lang="pt-BR" dirty="0"/>
              <a:t> de dados flutuando pelo sistema, o que o torna o maior projeto científico do planeta durante esse período, eclipsando até o projeto do genoma humano”, Ian Rhodes, CEO da McLaren </a:t>
            </a:r>
            <a:r>
              <a:rPr lang="pt-BR" dirty="0" err="1"/>
              <a:t>Applied</a:t>
            </a:r>
            <a:r>
              <a:rPr lang="pt-BR" dirty="0"/>
              <a:t> Tecnologias, disse antes da corrida.</a:t>
            </a:r>
          </a:p>
          <a:p>
            <a:pPr algn="just"/>
            <a:endParaRPr lang="pt-BR" dirty="0"/>
          </a:p>
          <a:p>
            <a:pPr algn="just"/>
            <a:r>
              <a:rPr lang="pt-BR" dirty="0"/>
              <a:t>Os dados provenientes dos carros que correm pelo centro da cidade passam por unidades de controle de motores que a empresa de Rhodes fornece a todas as equipes. Essas unidades basicamente acabam se tornando o hub de dados, explicou.</a:t>
            </a:r>
          </a:p>
          <a:p>
            <a:pPr algn="just"/>
            <a:endParaRPr lang="pt-BR" dirty="0"/>
          </a:p>
          <a:p>
            <a:pPr algn="just"/>
            <a:r>
              <a:rPr lang="pt-BR" dirty="0"/>
              <a:t>Os dados das unidades de controle são enviados em tempo real para as escuderias e bases internacionais, onde os departamentos de controle de missão utilizam as informações para ajudar as equipes de corrida a melhorar o desempenho e a estratégia, disse Rhodes.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7018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="" xmlns:a16="http://schemas.microsoft.com/office/drawing/2014/main" id="{61A0DC23-DFBD-4E89-9E33-D6D71501EA9F}"/>
              </a:ext>
            </a:extLst>
          </p:cNvPr>
          <p:cNvSpPr txBox="1"/>
          <p:nvPr/>
        </p:nvSpPr>
        <p:spPr>
          <a:xfrm>
            <a:off x="323850" y="430216"/>
            <a:ext cx="59506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LT Std 45 Book"/>
                <a:ea typeface="+mn-ea"/>
                <a:cs typeface="+mn-cs"/>
              </a:rPr>
              <a:t>Agenda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="" xmlns:a16="http://schemas.microsoft.com/office/drawing/2014/main" id="{0D79AAFA-D90D-4BC8-A621-80FD747619EA}"/>
              </a:ext>
            </a:extLst>
          </p:cNvPr>
          <p:cNvSpPr txBox="1"/>
          <p:nvPr/>
        </p:nvSpPr>
        <p:spPr>
          <a:xfrm>
            <a:off x="2105246" y="2349796"/>
            <a:ext cx="2549096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/>
              <a:t>5 </a:t>
            </a:r>
            <a:r>
              <a:rPr lang="pt-BR" sz="2400" dirty="0" err="1"/>
              <a:t>V´s</a:t>
            </a:r>
            <a:endParaRPr lang="pt-B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/>
              <a:t>Arquiteturas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/>
              <a:t>Taxonomia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/>
              <a:t>Produtos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 err="1"/>
              <a:t>Hadoop</a:t>
            </a:r>
            <a:endParaRPr lang="pt-B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/>
              <a:t>Armazenamento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/>
              <a:t>Data </a:t>
            </a:r>
            <a:r>
              <a:rPr lang="pt-BR" sz="2400" dirty="0" err="1"/>
              <a:t>Lakes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3851647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="" xmlns:a16="http://schemas.microsoft.com/office/drawing/2014/main" id="{61A0DC23-DFBD-4E89-9E33-D6D71501EA9F}"/>
              </a:ext>
            </a:extLst>
          </p:cNvPr>
          <p:cNvSpPr txBox="1"/>
          <p:nvPr/>
        </p:nvSpPr>
        <p:spPr>
          <a:xfrm>
            <a:off x="323850" y="427126"/>
            <a:ext cx="59506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LT Std 45 Book"/>
                <a:ea typeface="+mn-ea"/>
                <a:cs typeface="+mn-cs"/>
              </a:rPr>
              <a:t>Case F1 (2/2)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="" xmlns:a16="http://schemas.microsoft.com/office/drawing/2014/main" id="{511B5AED-8332-4E21-A6FA-92F5C0013D73}"/>
              </a:ext>
            </a:extLst>
          </p:cNvPr>
          <p:cNvSpPr/>
          <p:nvPr/>
        </p:nvSpPr>
        <p:spPr>
          <a:xfrm>
            <a:off x="930348" y="1377560"/>
            <a:ext cx="7490637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dirty="0"/>
              <a:t>Por exemplo, o controle da missão pode descobrir o que está acontecendo em outros carros, quando os motoristas devem trocar os pneus e quando a potência do motor deve ser aumentada ou reduzida, disse Rhodes.</a:t>
            </a:r>
          </a:p>
          <a:p>
            <a:pPr algn="just"/>
            <a:endParaRPr lang="pt-BR" dirty="0"/>
          </a:p>
          <a:p>
            <a:pPr algn="just"/>
            <a:r>
              <a:rPr lang="pt-BR" dirty="0"/>
              <a:t>"Cada unidade de controle de missão provavelmente executará 300.000 simulações - ao vivo - durante a corrida para aconselhar constantemente sua equipe sobre o que fazer a seguir", disse ele no sábado.</a:t>
            </a:r>
          </a:p>
          <a:p>
            <a:pPr algn="just"/>
            <a:endParaRPr lang="pt-BR" dirty="0"/>
          </a:p>
          <a:p>
            <a:pPr algn="just"/>
            <a:r>
              <a:rPr lang="pt-BR" dirty="0"/>
              <a:t>Essencial para a construção dos veículos mais rápidos do mundo, a tecnologia da Fórmula 1 tem sido procurada por várias indústrias globais e é monitorada de perto por fãs de corrida que participam do evento anual de Cingapura, que foi o primeiro circuito de rua da Ásia.</a:t>
            </a:r>
          </a:p>
          <a:p>
            <a:pPr algn="just"/>
            <a:endParaRPr lang="pt-BR" dirty="0"/>
          </a:p>
          <a:p>
            <a:pPr algn="just"/>
            <a:r>
              <a:rPr lang="pt-BR" dirty="0"/>
              <a:t>Além do experimento de dados, que visa aumentar a capacidade humana de tomar melhores decisões, os projetos aerodinâmicos e a relação entre a eficiência do software e os sistemas de refrigeração de um carro são alguns dos outros avanços tecnológicos da F1, disse Rhodes.</a:t>
            </a:r>
          </a:p>
        </p:txBody>
      </p:sp>
    </p:spTree>
    <p:extLst>
      <p:ext uri="{BB962C8B-B14F-4D97-AF65-F5344CB8AC3E}">
        <p14:creationId xmlns:p14="http://schemas.microsoft.com/office/powerpoint/2010/main" val="3756694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="" xmlns:a16="http://schemas.microsoft.com/office/drawing/2014/main" id="{61A0DC23-DFBD-4E89-9E33-D6D71501EA9F}"/>
              </a:ext>
            </a:extLst>
          </p:cNvPr>
          <p:cNvSpPr txBox="1"/>
          <p:nvPr/>
        </p:nvSpPr>
        <p:spPr>
          <a:xfrm>
            <a:off x="323850" y="427126"/>
            <a:ext cx="59506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LT Std 45 Book"/>
                <a:ea typeface="+mn-ea"/>
                <a:cs typeface="+mn-cs"/>
              </a:rPr>
              <a:t>Case Be </a:t>
            </a:r>
            <a:r>
              <a:rPr kumimoji="0" lang="pt-BR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LT Std 45 Book"/>
                <a:ea typeface="+mn-ea"/>
                <a:cs typeface="+mn-cs"/>
              </a:rPr>
              <a:t>My</a:t>
            </a: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LT Std 45 Book"/>
                <a:ea typeface="+mn-ea"/>
                <a:cs typeface="+mn-cs"/>
              </a:rPr>
              <a:t> Eyes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="" xmlns:a16="http://schemas.microsoft.com/office/drawing/2014/main" id="{511B5AED-8332-4E21-A6FA-92F5C0013D73}"/>
              </a:ext>
            </a:extLst>
          </p:cNvPr>
          <p:cNvSpPr/>
          <p:nvPr/>
        </p:nvSpPr>
        <p:spPr>
          <a:xfrm>
            <a:off x="930348" y="1239337"/>
            <a:ext cx="7490637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dirty="0">
                <a:hlinkClick r:id="rId3"/>
              </a:rPr>
              <a:t>https://www.bemyeyes.com/</a:t>
            </a:r>
            <a:endParaRPr lang="pt-BR" dirty="0"/>
          </a:p>
          <a:p>
            <a:pPr algn="just"/>
            <a:endParaRPr lang="pt-BR" dirty="0"/>
          </a:p>
          <a:p>
            <a:pPr algn="just"/>
            <a:r>
              <a:rPr lang="pt-BR" dirty="0"/>
              <a:t>O Be </a:t>
            </a:r>
            <a:r>
              <a:rPr lang="pt-BR" dirty="0" err="1"/>
              <a:t>My</a:t>
            </a:r>
            <a:r>
              <a:rPr lang="pt-BR" dirty="0"/>
              <a:t> Eyes é um aplicativo gratuito que conecta pessoas cegas e com baixa visão a voluntários com visão e representantes da empresa para obter assistência visual por meio de uma vídeo chamada ao vivo.</a:t>
            </a:r>
          </a:p>
          <a:p>
            <a:pPr algn="just"/>
            <a:endParaRPr lang="pt-BR" dirty="0"/>
          </a:p>
          <a:p>
            <a:pPr algn="just"/>
            <a:r>
              <a:rPr lang="pt-BR" dirty="0"/>
              <a:t>Como funciona:</a:t>
            </a:r>
          </a:p>
          <a:p>
            <a:pPr algn="just"/>
            <a:endParaRPr lang="pt-BR" dirty="0"/>
          </a:p>
          <a:p>
            <a:pPr algn="just"/>
            <a:r>
              <a:rPr lang="pt-BR" dirty="0"/>
              <a:t>Como pessoa cega ou com baixa visão, sempre que precisar de assistência visual, nossos voluntários terão prazer em ajudar. Através da chamada de vídeo ao vivo, você e um voluntário podem se comunicar diretamente e resolver um problema. O voluntário ajudará a orientar em que direção apontar sua câmera.</a:t>
            </a:r>
          </a:p>
          <a:p>
            <a:pPr algn="just"/>
            <a:endParaRPr lang="pt-BR" dirty="0"/>
          </a:p>
          <a:p>
            <a:pPr algn="just"/>
            <a:r>
              <a:rPr lang="pt-BR" dirty="0"/>
              <a:t>Como voluntário localizado, você pode ajudar instalando o aplicativo Be </a:t>
            </a:r>
            <a:r>
              <a:rPr lang="pt-BR" dirty="0" err="1"/>
              <a:t>My</a:t>
            </a:r>
            <a:r>
              <a:rPr lang="pt-BR" dirty="0"/>
              <a:t> Eyes. Um usuário cego ou com visão subnormal pode precisar de ajuda com qualquer coisa, como verificar datas de validade, distinguir cores, ler instruções ou navegar por novos arredores.</a:t>
            </a:r>
          </a:p>
        </p:txBody>
      </p:sp>
    </p:spTree>
    <p:extLst>
      <p:ext uri="{BB962C8B-B14F-4D97-AF65-F5344CB8AC3E}">
        <p14:creationId xmlns:p14="http://schemas.microsoft.com/office/powerpoint/2010/main" val="3185597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Uma imagem contendo relógio&#10;&#10;Descrição gerada automaticamente">
            <a:extLst>
              <a:ext uri="{FF2B5EF4-FFF2-40B4-BE49-F238E27FC236}">
                <a16:creationId xmlns="" xmlns:a16="http://schemas.microsoft.com/office/drawing/2014/main" id="{60DC7A5E-0F66-49A0-92A9-F740FC684E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572" y="3941380"/>
            <a:ext cx="8630854" cy="277693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="" xmlns:a16="http://schemas.microsoft.com/office/drawing/2014/main" id="{61A0DC23-DFBD-4E89-9E33-D6D71501EA9F}"/>
              </a:ext>
            </a:extLst>
          </p:cNvPr>
          <p:cNvSpPr txBox="1"/>
          <p:nvPr/>
        </p:nvSpPr>
        <p:spPr>
          <a:xfrm>
            <a:off x="323850" y="427126"/>
            <a:ext cx="59506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LT Std 45 Book"/>
                <a:ea typeface="+mn-ea"/>
                <a:cs typeface="+mn-cs"/>
              </a:rPr>
              <a:t>Case </a:t>
            </a:r>
            <a:r>
              <a:rPr kumimoji="0" lang="pt-BR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LT Std 45 Book"/>
                <a:ea typeface="+mn-ea"/>
                <a:cs typeface="+mn-cs"/>
              </a:rPr>
              <a:t>Yellow</a:t>
            </a:r>
            <a:endParaRPr kumimoji="0" lang="pt-BR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LT Std 45 Book"/>
              <a:ea typeface="+mn-ea"/>
              <a:cs typeface="+mn-cs"/>
            </a:endParaRPr>
          </a:p>
        </p:txBody>
      </p:sp>
      <p:pic>
        <p:nvPicPr>
          <p:cNvPr id="5" name="Imagem 4" descr="Uma imagem contendo texto, screenshot, lego&#10;&#10;Descrição gerada automaticamente">
            <a:extLst>
              <a:ext uri="{FF2B5EF4-FFF2-40B4-BE49-F238E27FC236}">
                <a16:creationId xmlns="" xmlns:a16="http://schemas.microsoft.com/office/drawing/2014/main" id="{A6B891CB-DF6E-4449-BBA6-3BAD19BDAC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572" y="1164451"/>
            <a:ext cx="8773749" cy="2776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162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="" xmlns:a16="http://schemas.microsoft.com/office/drawing/2014/main" id="{61A0DC23-DFBD-4E89-9E33-D6D71501EA9F}"/>
              </a:ext>
            </a:extLst>
          </p:cNvPr>
          <p:cNvSpPr txBox="1"/>
          <p:nvPr/>
        </p:nvSpPr>
        <p:spPr>
          <a:xfrm>
            <a:off x="323850" y="427126"/>
            <a:ext cx="59506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LT Std 45 Book"/>
                <a:ea typeface="+mn-ea"/>
                <a:cs typeface="+mn-cs"/>
              </a:rPr>
              <a:t>Atividade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="" xmlns:a16="http://schemas.microsoft.com/office/drawing/2014/main" id="{511B5AED-8332-4E21-A6FA-92F5C0013D73}"/>
              </a:ext>
            </a:extLst>
          </p:cNvPr>
          <p:cNvSpPr/>
          <p:nvPr/>
        </p:nvSpPr>
        <p:spPr>
          <a:xfrm>
            <a:off x="826681" y="1377560"/>
            <a:ext cx="749063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dirty="0"/>
              <a:t>Com base no case apresentado, proponha uma arquitetura de Big Data para de atender as questões apresentadas.</a:t>
            </a:r>
          </a:p>
        </p:txBody>
      </p:sp>
    </p:spTree>
    <p:extLst>
      <p:ext uri="{BB962C8B-B14F-4D97-AF65-F5344CB8AC3E}">
        <p14:creationId xmlns:p14="http://schemas.microsoft.com/office/powerpoint/2010/main" val="138500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="" xmlns:a16="http://schemas.microsoft.com/office/drawing/2014/main" id="{23D26589-9C8E-41F9-A053-C6D5E9002248}"/>
              </a:ext>
            </a:extLst>
          </p:cNvPr>
          <p:cNvSpPr/>
          <p:nvPr/>
        </p:nvSpPr>
        <p:spPr>
          <a:xfrm>
            <a:off x="2672862" y="5655212"/>
            <a:ext cx="3756073" cy="717453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="" xmlns:a16="http://schemas.microsoft.com/office/drawing/2014/main" id="{CF185A80-88DC-4052-84C1-1B42F2D8F69C}"/>
              </a:ext>
            </a:extLst>
          </p:cNvPr>
          <p:cNvSpPr txBox="1"/>
          <p:nvPr/>
        </p:nvSpPr>
        <p:spPr>
          <a:xfrm>
            <a:off x="3024554" y="5655212"/>
            <a:ext cx="34043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>
                <a:solidFill>
                  <a:schemeClr val="tx1">
                    <a:lumMod val="75000"/>
                    <a:lumOff val="25000"/>
                  </a:schemeClr>
                </a:solidFill>
              </a:rPr>
              <a:t>© 2019 </a:t>
            </a:r>
            <a:r>
              <a:rPr lang="pt-B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– Linked </a:t>
            </a:r>
            <a:r>
              <a:rPr lang="pt-B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Education</a:t>
            </a:r>
            <a:endParaRPr lang="pt-B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6645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="" xmlns:a16="http://schemas.microsoft.com/office/drawing/2014/main" id="{61A0DC23-DFBD-4E89-9E33-D6D71501EA9F}"/>
              </a:ext>
            </a:extLst>
          </p:cNvPr>
          <p:cNvSpPr txBox="1"/>
          <p:nvPr/>
        </p:nvSpPr>
        <p:spPr>
          <a:xfrm>
            <a:off x="323850" y="427126"/>
            <a:ext cx="59506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LT Std 45 Book"/>
                <a:ea typeface="+mn-ea"/>
                <a:cs typeface="+mn-cs"/>
              </a:rPr>
              <a:t>Data </a:t>
            </a:r>
            <a:r>
              <a:rPr kumimoji="0" lang="pt-BR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LT Std 45 Book"/>
                <a:ea typeface="+mn-ea"/>
                <a:cs typeface="+mn-cs"/>
              </a:rPr>
              <a:t>Deluge</a:t>
            </a:r>
            <a:endParaRPr kumimoji="0" lang="pt-BR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LT Std 45 Book"/>
              <a:ea typeface="+mn-ea"/>
              <a:cs typeface="+mn-cs"/>
            </a:endParaRPr>
          </a:p>
        </p:txBody>
      </p:sp>
      <p:pic>
        <p:nvPicPr>
          <p:cNvPr id="7" name="Picture 1">
            <a:extLst>
              <a:ext uri="{FF2B5EF4-FFF2-40B4-BE49-F238E27FC236}">
                <a16:creationId xmlns="" xmlns:a16="http://schemas.microsoft.com/office/drawing/2014/main" id="{2852A57C-E8D1-4B25-A1E2-AEE9321B74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95687" y="1398771"/>
            <a:ext cx="7143750" cy="4791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CaixaDeTexto 7">
            <a:extLst>
              <a:ext uri="{FF2B5EF4-FFF2-40B4-BE49-F238E27FC236}">
                <a16:creationId xmlns="" xmlns:a16="http://schemas.microsoft.com/office/drawing/2014/main" id="{2CBC9C49-6BF7-476C-A088-3A343D87BF59}"/>
              </a:ext>
            </a:extLst>
          </p:cNvPr>
          <p:cNvSpPr txBox="1"/>
          <p:nvPr/>
        </p:nvSpPr>
        <p:spPr>
          <a:xfrm>
            <a:off x="3676007" y="6151299"/>
            <a:ext cx="2033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Chen, Zhang (2014)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99585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="" xmlns:a16="http://schemas.microsoft.com/office/drawing/2014/main" id="{61A0DC23-DFBD-4E89-9E33-D6D71501EA9F}"/>
              </a:ext>
            </a:extLst>
          </p:cNvPr>
          <p:cNvSpPr txBox="1"/>
          <p:nvPr/>
        </p:nvSpPr>
        <p:spPr>
          <a:xfrm>
            <a:off x="323850" y="427126"/>
            <a:ext cx="59506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LT Std 45 Book"/>
                <a:ea typeface="+mn-ea"/>
                <a:cs typeface="+mn-cs"/>
              </a:rPr>
              <a:t>Os 5 </a:t>
            </a:r>
            <a:r>
              <a:rPr kumimoji="0" lang="pt-BR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LT Std 45 Book"/>
                <a:ea typeface="+mn-ea"/>
                <a:cs typeface="+mn-cs"/>
              </a:rPr>
              <a:t>V’s</a:t>
            </a:r>
            <a:endParaRPr kumimoji="0" lang="pt-BR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LT Std 45 Book"/>
              <a:ea typeface="+mn-ea"/>
              <a:cs typeface="+mn-cs"/>
            </a:endParaRPr>
          </a:p>
        </p:txBody>
      </p:sp>
      <p:pic>
        <p:nvPicPr>
          <p:cNvPr id="7" name="Picture 6" descr="http://api.ning.com/files/tRHkwQN7s-Xz5cxylXG004GLGJdjoPd6bVfVBwvgu*F5MwDDUCiHHdmBW-JTEz0cfJjGurJucBMTkIUNdL3jcZT8IPfNWfN9/dv1.jpg">
            <a:hlinkClick r:id="rId3"/>
            <a:extLst>
              <a:ext uri="{FF2B5EF4-FFF2-40B4-BE49-F238E27FC236}">
                <a16:creationId xmlns="" xmlns:a16="http://schemas.microsoft.com/office/drawing/2014/main" id="{C9531DA6-720D-415C-87A7-21996808BF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196752"/>
            <a:ext cx="8892480" cy="4477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aixaDeTexto 7">
            <a:extLst>
              <a:ext uri="{FF2B5EF4-FFF2-40B4-BE49-F238E27FC236}">
                <a16:creationId xmlns="" xmlns:a16="http://schemas.microsoft.com/office/drawing/2014/main" id="{E8FDAC2F-9BF2-426F-97A6-355A52941E21}"/>
              </a:ext>
            </a:extLst>
          </p:cNvPr>
          <p:cNvSpPr txBox="1"/>
          <p:nvPr/>
        </p:nvSpPr>
        <p:spPr>
          <a:xfrm>
            <a:off x="107504" y="5777199"/>
            <a:ext cx="8892480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b="1" dirty="0"/>
              <a:t>Valor</a:t>
            </a:r>
          </a:p>
        </p:txBody>
      </p:sp>
    </p:spTree>
    <p:extLst>
      <p:ext uri="{BB962C8B-B14F-4D97-AF65-F5344CB8AC3E}">
        <p14:creationId xmlns:p14="http://schemas.microsoft.com/office/powerpoint/2010/main" val="2421833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="" xmlns:a16="http://schemas.microsoft.com/office/drawing/2014/main" id="{61A0DC23-DFBD-4E89-9E33-D6D71501EA9F}"/>
              </a:ext>
            </a:extLst>
          </p:cNvPr>
          <p:cNvSpPr txBox="1"/>
          <p:nvPr/>
        </p:nvSpPr>
        <p:spPr>
          <a:xfrm>
            <a:off x="323850" y="427126"/>
            <a:ext cx="59506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LT Std 45 Book"/>
                <a:ea typeface="+mn-ea"/>
                <a:cs typeface="+mn-cs"/>
              </a:rPr>
              <a:t>Big Data </a:t>
            </a:r>
            <a:r>
              <a:rPr kumimoji="0" lang="pt-BR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LT Std 45 Book"/>
                <a:ea typeface="+mn-ea"/>
                <a:cs typeface="+mn-cs"/>
              </a:rPr>
              <a:t>Architecture</a:t>
            </a: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LT Std 45 Book"/>
                <a:ea typeface="+mn-ea"/>
                <a:cs typeface="+mn-cs"/>
              </a:rPr>
              <a:t> – High </a:t>
            </a:r>
            <a:r>
              <a:rPr kumimoji="0" lang="pt-BR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LT Std 45 Book"/>
                <a:ea typeface="+mn-ea"/>
                <a:cs typeface="+mn-cs"/>
              </a:rPr>
              <a:t>Level</a:t>
            </a:r>
            <a:endParaRPr kumimoji="0" lang="pt-BR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LT Std 45 Book"/>
              <a:ea typeface="+mn-ea"/>
              <a:cs typeface="+mn-cs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="" xmlns:a16="http://schemas.microsoft.com/office/drawing/2014/main" id="{CD89DC20-6BE8-4B7C-BE49-311D90C084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907" t="24509" r="64767" b="40755"/>
          <a:stretch/>
        </p:blipFill>
        <p:spPr>
          <a:xfrm>
            <a:off x="1226954" y="2307263"/>
            <a:ext cx="6690092" cy="3338625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="" xmlns:a16="http://schemas.microsoft.com/office/drawing/2014/main" id="{531BBD18-2FA3-4411-B763-123C71CC30F0}"/>
              </a:ext>
            </a:extLst>
          </p:cNvPr>
          <p:cNvSpPr/>
          <p:nvPr/>
        </p:nvSpPr>
        <p:spPr>
          <a:xfrm>
            <a:off x="6531748" y="5739758"/>
            <a:ext cx="130195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200" dirty="0">
                <a:latin typeface="Roboto"/>
              </a:rPr>
              <a:t>NIST_SP1500-5</a:t>
            </a:r>
            <a:endParaRPr lang="pt-BR" sz="1200" dirty="0"/>
          </a:p>
        </p:txBody>
      </p:sp>
    </p:spTree>
    <p:extLst>
      <p:ext uri="{BB962C8B-B14F-4D97-AF65-F5344CB8AC3E}">
        <p14:creationId xmlns:p14="http://schemas.microsoft.com/office/powerpoint/2010/main" val="3757998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="" xmlns:a16="http://schemas.microsoft.com/office/drawing/2014/main" id="{61A0DC23-DFBD-4E89-9E33-D6D71501EA9F}"/>
              </a:ext>
            </a:extLst>
          </p:cNvPr>
          <p:cNvSpPr txBox="1"/>
          <p:nvPr/>
        </p:nvSpPr>
        <p:spPr>
          <a:xfrm>
            <a:off x="323850" y="427126"/>
            <a:ext cx="59506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LT Std 45 Book"/>
                <a:ea typeface="+mn-ea"/>
                <a:cs typeface="+mn-cs"/>
              </a:rPr>
              <a:t>Big Data </a:t>
            </a:r>
            <a:r>
              <a:rPr kumimoji="0" lang="pt-BR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LT Std 45 Book"/>
                <a:ea typeface="+mn-ea"/>
                <a:cs typeface="+mn-cs"/>
              </a:rPr>
              <a:t>Architecture</a:t>
            </a: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LT Std 45 Book"/>
                <a:ea typeface="+mn-ea"/>
                <a:cs typeface="+mn-cs"/>
              </a:rPr>
              <a:t> – </a:t>
            </a:r>
            <a:r>
              <a:rPr kumimoji="0" lang="pt-BR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LT Std 45 Book"/>
                <a:ea typeface="+mn-ea"/>
                <a:cs typeface="+mn-cs"/>
              </a:rPr>
              <a:t>Lower</a:t>
            </a: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LT Std 45 Book"/>
                <a:ea typeface="+mn-ea"/>
                <a:cs typeface="+mn-cs"/>
              </a:rPr>
              <a:t> </a:t>
            </a:r>
            <a:r>
              <a:rPr kumimoji="0" lang="pt-BR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LT Std 45 Book"/>
                <a:ea typeface="+mn-ea"/>
                <a:cs typeface="+mn-cs"/>
              </a:rPr>
              <a:t>Level</a:t>
            </a:r>
            <a:endParaRPr kumimoji="0" lang="pt-BR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LT Std 45 Book"/>
              <a:ea typeface="+mn-ea"/>
              <a:cs typeface="+mn-cs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="" xmlns:a16="http://schemas.microsoft.com/office/drawing/2014/main" id="{C4E7D1D1-D1B2-4A22-8DCA-41100C80D7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621" t="33142" r="64472" b="23090"/>
          <a:stretch/>
        </p:blipFill>
        <p:spPr>
          <a:xfrm>
            <a:off x="216583" y="1222741"/>
            <a:ext cx="8779084" cy="5550199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="" xmlns:a16="http://schemas.microsoft.com/office/drawing/2014/main" id="{81CF34C8-228D-4D42-B898-877A978D11ED}"/>
              </a:ext>
            </a:extLst>
          </p:cNvPr>
          <p:cNvSpPr/>
          <p:nvPr/>
        </p:nvSpPr>
        <p:spPr>
          <a:xfrm>
            <a:off x="524353" y="6430874"/>
            <a:ext cx="130195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200" dirty="0">
                <a:latin typeface="Roboto"/>
              </a:rPr>
              <a:t>NIST_SP1500-5</a:t>
            </a:r>
            <a:endParaRPr lang="pt-BR" sz="1200" dirty="0"/>
          </a:p>
        </p:txBody>
      </p:sp>
    </p:spTree>
    <p:extLst>
      <p:ext uri="{BB962C8B-B14F-4D97-AF65-F5344CB8AC3E}">
        <p14:creationId xmlns:p14="http://schemas.microsoft.com/office/powerpoint/2010/main" val="3526337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="" xmlns:a16="http://schemas.microsoft.com/office/drawing/2014/main" id="{61A0DC23-DFBD-4E89-9E33-D6D71501EA9F}"/>
              </a:ext>
            </a:extLst>
          </p:cNvPr>
          <p:cNvSpPr txBox="1"/>
          <p:nvPr/>
        </p:nvSpPr>
        <p:spPr>
          <a:xfrm>
            <a:off x="323850" y="427126"/>
            <a:ext cx="59506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pt-BR" sz="2400" b="1" dirty="0"/>
              <a:t>Arquitetura de Big-Data</a:t>
            </a:r>
            <a:endParaRPr kumimoji="0" lang="pt-BR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LT Std 45 Book"/>
              <a:ea typeface="+mn-ea"/>
              <a:cs typeface="+mn-cs"/>
            </a:endParaRPr>
          </a:p>
        </p:txBody>
      </p:sp>
      <p:pic>
        <p:nvPicPr>
          <p:cNvPr id="6" name="Picture 1">
            <a:extLst>
              <a:ext uri="{FF2B5EF4-FFF2-40B4-BE49-F238E27FC236}">
                <a16:creationId xmlns="" xmlns:a16="http://schemas.microsoft.com/office/drawing/2014/main" id="{7D68272E-DD28-4610-9766-564021CAE9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222434"/>
            <a:ext cx="9144000" cy="56355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784054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="" xmlns:a16="http://schemas.microsoft.com/office/drawing/2014/main" id="{61A0DC23-DFBD-4E89-9E33-D6D71501EA9F}"/>
              </a:ext>
            </a:extLst>
          </p:cNvPr>
          <p:cNvSpPr txBox="1"/>
          <p:nvPr/>
        </p:nvSpPr>
        <p:spPr>
          <a:xfrm>
            <a:off x="323850" y="427126"/>
            <a:ext cx="59506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LT Std 45 Book"/>
                <a:ea typeface="+mn-ea"/>
                <a:cs typeface="+mn-cs"/>
              </a:rPr>
              <a:t>Big Data </a:t>
            </a:r>
            <a:r>
              <a:rPr kumimoji="0" lang="pt-BR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LT Std 45 Book"/>
                <a:ea typeface="+mn-ea"/>
                <a:cs typeface="+mn-cs"/>
              </a:rPr>
              <a:t>Architecture</a:t>
            </a: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LT Std 45 Book"/>
                <a:ea typeface="+mn-ea"/>
                <a:cs typeface="+mn-cs"/>
              </a:rPr>
              <a:t> – </a:t>
            </a:r>
            <a:r>
              <a:rPr kumimoji="0" lang="pt-BR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LT Std 45 Book"/>
                <a:ea typeface="+mn-ea"/>
                <a:cs typeface="+mn-cs"/>
              </a:rPr>
              <a:t>Lower</a:t>
            </a: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LT Std 45 Book"/>
                <a:ea typeface="+mn-ea"/>
                <a:cs typeface="+mn-cs"/>
              </a:rPr>
              <a:t> </a:t>
            </a:r>
            <a:r>
              <a:rPr kumimoji="0" lang="pt-BR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LT Std 45 Book"/>
                <a:ea typeface="+mn-ea"/>
                <a:cs typeface="+mn-cs"/>
              </a:rPr>
              <a:t>Level</a:t>
            </a:r>
            <a:endParaRPr kumimoji="0" lang="pt-BR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LT Std 45 Book"/>
              <a:ea typeface="+mn-ea"/>
              <a:cs typeface="+mn-cs"/>
            </a:endParaRPr>
          </a:p>
        </p:txBody>
      </p:sp>
      <p:pic>
        <p:nvPicPr>
          <p:cNvPr id="1026" name="Picture 2" descr="Big data classification">
            <a:extLst>
              <a:ext uri="{FF2B5EF4-FFF2-40B4-BE49-F238E27FC236}">
                <a16:creationId xmlns="" xmlns:a16="http://schemas.microsoft.com/office/drawing/2014/main" id="{958C4162-9AC2-4C2F-A7FA-7D51DD2044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549" y="1193628"/>
            <a:ext cx="8527311" cy="5534025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5" name="Retângulo 4">
            <a:extLst>
              <a:ext uri="{FF2B5EF4-FFF2-40B4-BE49-F238E27FC236}">
                <a16:creationId xmlns="" xmlns:a16="http://schemas.microsoft.com/office/drawing/2014/main" id="{81CF34C8-228D-4D42-B898-877A978D11ED}"/>
              </a:ext>
            </a:extLst>
          </p:cNvPr>
          <p:cNvSpPr/>
          <p:nvPr/>
        </p:nvSpPr>
        <p:spPr>
          <a:xfrm>
            <a:off x="5075088" y="6430874"/>
            <a:ext cx="356706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200" dirty="0">
                <a:hlinkClick r:id="rId4"/>
              </a:rPr>
              <a:t>https://developer.ibm.com/articles/bd-archpatterns1/</a:t>
            </a:r>
            <a:endParaRPr lang="pt-BR" sz="1200" dirty="0"/>
          </a:p>
        </p:txBody>
      </p:sp>
    </p:spTree>
    <p:extLst>
      <p:ext uri="{BB962C8B-B14F-4D97-AF65-F5344CB8AC3E}">
        <p14:creationId xmlns:p14="http://schemas.microsoft.com/office/powerpoint/2010/main" val="2367854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="" xmlns:a16="http://schemas.microsoft.com/office/drawing/2014/main" id="{61A0DC23-DFBD-4E89-9E33-D6D71501EA9F}"/>
              </a:ext>
            </a:extLst>
          </p:cNvPr>
          <p:cNvSpPr txBox="1"/>
          <p:nvPr/>
        </p:nvSpPr>
        <p:spPr>
          <a:xfrm>
            <a:off x="323850" y="427126"/>
            <a:ext cx="59506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pt-BR" sz="2400" b="1" dirty="0"/>
              <a:t>Arquitetura de Big-Data</a:t>
            </a:r>
            <a:endParaRPr kumimoji="0" lang="pt-BR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LT Std 45 Book"/>
              <a:ea typeface="+mn-ea"/>
              <a:cs typeface="+mn-cs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="" xmlns:a16="http://schemas.microsoft.com/office/drawing/2014/main" id="{30F39583-C23C-4ED6-88A5-8AFD1612C011}"/>
              </a:ext>
            </a:extLst>
          </p:cNvPr>
          <p:cNvSpPr/>
          <p:nvPr/>
        </p:nvSpPr>
        <p:spPr>
          <a:xfrm>
            <a:off x="6187229" y="6334780"/>
            <a:ext cx="231683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pt-BR" sz="1400" dirty="0"/>
          </a:p>
          <a:p>
            <a:r>
              <a:rPr lang="pt-BR" sz="1400" dirty="0" err="1"/>
              <a:t>Blazquez</a:t>
            </a:r>
            <a:r>
              <a:rPr lang="pt-BR" sz="1400" dirty="0"/>
              <a:t>; </a:t>
            </a:r>
            <a:r>
              <a:rPr lang="pt-BR" sz="1400" dirty="0" err="1"/>
              <a:t>Domenech</a:t>
            </a:r>
            <a:r>
              <a:rPr lang="pt-BR" sz="1400" dirty="0"/>
              <a:t> (2017)</a:t>
            </a:r>
          </a:p>
        </p:txBody>
      </p:sp>
      <p:pic>
        <p:nvPicPr>
          <p:cNvPr id="5" name="Imagem 4" descr="tfsc-published.pdf - Adobe Acrobat Reader DC">
            <a:extLst>
              <a:ext uri="{FF2B5EF4-FFF2-40B4-BE49-F238E27FC236}">
                <a16:creationId xmlns="" xmlns:a16="http://schemas.microsoft.com/office/drawing/2014/main" id="{E61DA9FD-9920-4A53-9F90-ABE13266FAD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01" t="16709" r="16926" b="3630"/>
          <a:stretch/>
        </p:blipFill>
        <p:spPr>
          <a:xfrm>
            <a:off x="371516" y="1180214"/>
            <a:ext cx="8448634" cy="5250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692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Título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1_Exercícios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1_Revisão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Personalizada 1">
      <a:majorFont>
        <a:latin typeface="Avenir LT Std 65 Medium"/>
        <a:ea typeface=""/>
        <a:cs typeface=""/>
      </a:majorFont>
      <a:minorFont>
        <a:latin typeface="Avenir LT Std 45 Book"/>
        <a:ea typeface=""/>
        <a:cs typeface="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2_Conteúdo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Personalizada 1">
      <a:majorFont>
        <a:latin typeface="Avenir LT Std 65 Medium"/>
        <a:ea typeface=""/>
        <a:cs typeface=""/>
      </a:majorFont>
      <a:minorFont>
        <a:latin typeface="Avenir LT Std 45 Book"/>
        <a:ea typeface=""/>
        <a:cs typeface="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14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Quot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onteúdo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Personalizada 1">
      <a:majorFont>
        <a:latin typeface="Avenir LT Std 65 Medium"/>
        <a:ea typeface=""/>
        <a:cs typeface=""/>
      </a:majorFont>
      <a:minorFont>
        <a:latin typeface="Avenir LT Std 45 Book"/>
        <a:ea typeface=""/>
        <a:cs typeface="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Revisão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Personalizada 1">
      <a:majorFont>
        <a:latin typeface="Avenir LT Std 65 Medium"/>
        <a:ea typeface=""/>
        <a:cs typeface=""/>
      </a:majorFont>
      <a:minorFont>
        <a:latin typeface="Avenir LT Std 45 Book"/>
        <a:ea typeface=""/>
        <a:cs typeface="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Exercícios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Professor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Imagens e Vídeos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Final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1_Final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16989</TotalTime>
  <Words>718</Words>
  <Application>Microsoft Office PowerPoint</Application>
  <PresentationFormat>Apresentação na tela (4:3)</PresentationFormat>
  <Paragraphs>93</Paragraphs>
  <Slides>24</Slides>
  <Notes>23</Notes>
  <HiddenSlides>0</HiddenSlides>
  <MMClips>0</MMClips>
  <ScaleCrop>false</ScaleCrop>
  <HeadingPairs>
    <vt:vector size="4" baseType="variant">
      <vt:variant>
        <vt:lpstr>Tema</vt:lpstr>
      </vt:variant>
      <vt:variant>
        <vt:i4>12</vt:i4>
      </vt:variant>
      <vt:variant>
        <vt:lpstr>Títulos de slides</vt:lpstr>
      </vt:variant>
      <vt:variant>
        <vt:i4>24</vt:i4>
      </vt:variant>
    </vt:vector>
  </HeadingPairs>
  <TitlesOfParts>
    <vt:vector size="36" baseType="lpstr">
      <vt:lpstr>1_Título</vt:lpstr>
      <vt:lpstr>Quote</vt:lpstr>
      <vt:lpstr>Conteúdo</vt:lpstr>
      <vt:lpstr>Revisão</vt:lpstr>
      <vt:lpstr>Exercícios</vt:lpstr>
      <vt:lpstr>Professor</vt:lpstr>
      <vt:lpstr>Imagens e Vídeos</vt:lpstr>
      <vt:lpstr>Final</vt:lpstr>
      <vt:lpstr>1_Final</vt:lpstr>
      <vt:lpstr>1_Exercícios</vt:lpstr>
      <vt:lpstr>1_Revisão</vt:lpstr>
      <vt:lpstr>2_Conteúdo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Katia Mayumi Shigeno</dc:creator>
  <cp:lastModifiedBy>Aluno</cp:lastModifiedBy>
  <cp:revision>853</cp:revision>
  <dcterms:created xsi:type="dcterms:W3CDTF">2015-08-01T21:49:09Z</dcterms:created>
  <dcterms:modified xsi:type="dcterms:W3CDTF">2019-09-27T01:35:01Z</dcterms:modified>
</cp:coreProperties>
</file>